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5" r:id="rId5"/>
    <p:sldId id="266" r:id="rId6"/>
    <p:sldId id="267" r:id="rId7"/>
    <p:sldId id="259" r:id="rId8"/>
    <p:sldId id="260" r:id="rId9"/>
    <p:sldId id="261" r:id="rId10"/>
    <p:sldId id="262" r:id="rId11"/>
    <p:sldId id="263" r:id="rId12"/>
    <p:sldId id="264" r:id="rId13"/>
    <p:sldId id="268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82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9616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19599" y="2673548"/>
            <a:ext cx="747248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Psychology of Money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3840004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Discover the fascinating relationship between psychology and money in this insightful book that explores how our beliefs and behaviors shape our financial success.</a:t>
            </a:r>
            <a:endParaRPr lang="en-US" sz="17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E6E8601-BC3F-CFAD-3F45-0A26A859E28A}"/>
              </a:ext>
            </a:extLst>
          </p:cNvPr>
          <p:cNvSpPr/>
          <p:nvPr/>
        </p:nvSpPr>
        <p:spPr>
          <a:xfrm>
            <a:off x="609600" y="397566"/>
            <a:ext cx="4638261" cy="7407964"/>
          </a:xfrm>
          <a:custGeom>
            <a:avLst/>
            <a:gdLst>
              <a:gd name="connsiteX0" fmla="*/ 0 w 4638261"/>
              <a:gd name="connsiteY0" fmla="*/ 773059 h 7407964"/>
              <a:gd name="connsiteX1" fmla="*/ 773059 w 4638261"/>
              <a:gd name="connsiteY1" fmla="*/ 0 h 7407964"/>
              <a:gd name="connsiteX2" fmla="*/ 1195652 w 4638261"/>
              <a:gd name="connsiteY2" fmla="*/ 0 h 7407964"/>
              <a:gd name="connsiteX3" fmla="*/ 1741930 w 4638261"/>
              <a:gd name="connsiteY3" fmla="*/ 0 h 7407964"/>
              <a:gd name="connsiteX4" fmla="*/ 2288209 w 4638261"/>
              <a:gd name="connsiteY4" fmla="*/ 0 h 7407964"/>
              <a:gd name="connsiteX5" fmla="*/ 2772645 w 4638261"/>
              <a:gd name="connsiteY5" fmla="*/ 0 h 7407964"/>
              <a:gd name="connsiteX6" fmla="*/ 3195238 w 4638261"/>
              <a:gd name="connsiteY6" fmla="*/ 0 h 7407964"/>
              <a:gd name="connsiteX7" fmla="*/ 3865202 w 4638261"/>
              <a:gd name="connsiteY7" fmla="*/ 0 h 7407964"/>
              <a:gd name="connsiteX8" fmla="*/ 4638261 w 4638261"/>
              <a:gd name="connsiteY8" fmla="*/ 773059 h 7407964"/>
              <a:gd name="connsiteX9" fmla="*/ 4638261 w 4638261"/>
              <a:gd name="connsiteY9" fmla="*/ 1359244 h 7407964"/>
              <a:gd name="connsiteX10" fmla="*/ 4638261 w 4638261"/>
              <a:gd name="connsiteY10" fmla="*/ 1945428 h 7407964"/>
              <a:gd name="connsiteX11" fmla="*/ 4638261 w 4638261"/>
              <a:gd name="connsiteY11" fmla="*/ 2414376 h 7407964"/>
              <a:gd name="connsiteX12" fmla="*/ 4638261 w 4638261"/>
              <a:gd name="connsiteY12" fmla="*/ 3059179 h 7407964"/>
              <a:gd name="connsiteX13" fmla="*/ 4638261 w 4638261"/>
              <a:gd name="connsiteY13" fmla="*/ 3586745 h 7407964"/>
              <a:gd name="connsiteX14" fmla="*/ 4638261 w 4638261"/>
              <a:gd name="connsiteY14" fmla="*/ 4114311 h 7407964"/>
              <a:gd name="connsiteX15" fmla="*/ 4638261 w 4638261"/>
              <a:gd name="connsiteY15" fmla="*/ 4759114 h 7407964"/>
              <a:gd name="connsiteX16" fmla="*/ 4638261 w 4638261"/>
              <a:gd name="connsiteY16" fmla="*/ 5228062 h 7407964"/>
              <a:gd name="connsiteX17" fmla="*/ 4638261 w 4638261"/>
              <a:gd name="connsiteY17" fmla="*/ 5697010 h 7407964"/>
              <a:gd name="connsiteX18" fmla="*/ 4638261 w 4638261"/>
              <a:gd name="connsiteY18" fmla="*/ 6634905 h 7407964"/>
              <a:gd name="connsiteX19" fmla="*/ 3865202 w 4638261"/>
              <a:gd name="connsiteY19" fmla="*/ 7407964 h 7407964"/>
              <a:gd name="connsiteX20" fmla="*/ 3288002 w 4638261"/>
              <a:gd name="connsiteY20" fmla="*/ 7407964 h 7407964"/>
              <a:gd name="connsiteX21" fmla="*/ 2865409 w 4638261"/>
              <a:gd name="connsiteY21" fmla="*/ 7407964 h 7407964"/>
              <a:gd name="connsiteX22" fmla="*/ 2380973 w 4638261"/>
              <a:gd name="connsiteY22" fmla="*/ 7407964 h 7407964"/>
              <a:gd name="connsiteX23" fmla="*/ 1865616 w 4638261"/>
              <a:gd name="connsiteY23" fmla="*/ 7407964 h 7407964"/>
              <a:gd name="connsiteX24" fmla="*/ 1350259 w 4638261"/>
              <a:gd name="connsiteY24" fmla="*/ 7407964 h 7407964"/>
              <a:gd name="connsiteX25" fmla="*/ 773059 w 4638261"/>
              <a:gd name="connsiteY25" fmla="*/ 7407964 h 7407964"/>
              <a:gd name="connsiteX26" fmla="*/ 0 w 4638261"/>
              <a:gd name="connsiteY26" fmla="*/ 6634905 h 7407964"/>
              <a:gd name="connsiteX27" fmla="*/ 0 w 4638261"/>
              <a:gd name="connsiteY27" fmla="*/ 5931483 h 7407964"/>
              <a:gd name="connsiteX28" fmla="*/ 0 w 4638261"/>
              <a:gd name="connsiteY28" fmla="*/ 5521154 h 7407964"/>
              <a:gd name="connsiteX29" fmla="*/ 0 w 4638261"/>
              <a:gd name="connsiteY29" fmla="*/ 5052207 h 7407964"/>
              <a:gd name="connsiteX30" fmla="*/ 0 w 4638261"/>
              <a:gd name="connsiteY30" fmla="*/ 4407404 h 7407964"/>
              <a:gd name="connsiteX31" fmla="*/ 0 w 4638261"/>
              <a:gd name="connsiteY31" fmla="*/ 3938456 h 7407964"/>
              <a:gd name="connsiteX32" fmla="*/ 0 w 4638261"/>
              <a:gd name="connsiteY32" fmla="*/ 3410890 h 7407964"/>
              <a:gd name="connsiteX33" fmla="*/ 0 w 4638261"/>
              <a:gd name="connsiteY33" fmla="*/ 2707468 h 7407964"/>
              <a:gd name="connsiteX34" fmla="*/ 0 w 4638261"/>
              <a:gd name="connsiteY34" fmla="*/ 2004047 h 7407964"/>
              <a:gd name="connsiteX35" fmla="*/ 0 w 4638261"/>
              <a:gd name="connsiteY35" fmla="*/ 1476481 h 7407964"/>
              <a:gd name="connsiteX36" fmla="*/ 0 w 4638261"/>
              <a:gd name="connsiteY36" fmla="*/ 773059 h 7407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638261" h="7407964" fill="none" extrusionOk="0">
                <a:moveTo>
                  <a:pt x="0" y="773059"/>
                </a:moveTo>
                <a:cubicBezTo>
                  <a:pt x="87337" y="360183"/>
                  <a:pt x="336121" y="34130"/>
                  <a:pt x="773059" y="0"/>
                </a:cubicBezTo>
                <a:cubicBezTo>
                  <a:pt x="937247" y="-46269"/>
                  <a:pt x="1086317" y="26458"/>
                  <a:pt x="1195652" y="0"/>
                </a:cubicBezTo>
                <a:cubicBezTo>
                  <a:pt x="1304987" y="-26458"/>
                  <a:pt x="1597145" y="2008"/>
                  <a:pt x="1741930" y="0"/>
                </a:cubicBezTo>
                <a:cubicBezTo>
                  <a:pt x="1886715" y="-2008"/>
                  <a:pt x="2117501" y="36628"/>
                  <a:pt x="2288209" y="0"/>
                </a:cubicBezTo>
                <a:cubicBezTo>
                  <a:pt x="2458917" y="-36628"/>
                  <a:pt x="2603385" y="43954"/>
                  <a:pt x="2772645" y="0"/>
                </a:cubicBezTo>
                <a:cubicBezTo>
                  <a:pt x="2941905" y="-43954"/>
                  <a:pt x="3005969" y="31085"/>
                  <a:pt x="3195238" y="0"/>
                </a:cubicBezTo>
                <a:cubicBezTo>
                  <a:pt x="3384507" y="-31085"/>
                  <a:pt x="3537556" y="58886"/>
                  <a:pt x="3865202" y="0"/>
                </a:cubicBezTo>
                <a:cubicBezTo>
                  <a:pt x="4325530" y="-83246"/>
                  <a:pt x="4586440" y="358383"/>
                  <a:pt x="4638261" y="773059"/>
                </a:cubicBezTo>
                <a:cubicBezTo>
                  <a:pt x="4657156" y="891659"/>
                  <a:pt x="4587670" y="1084234"/>
                  <a:pt x="4638261" y="1359244"/>
                </a:cubicBezTo>
                <a:cubicBezTo>
                  <a:pt x="4688852" y="1634254"/>
                  <a:pt x="4610029" y="1785832"/>
                  <a:pt x="4638261" y="1945428"/>
                </a:cubicBezTo>
                <a:cubicBezTo>
                  <a:pt x="4666493" y="2105024"/>
                  <a:pt x="4592244" y="2241430"/>
                  <a:pt x="4638261" y="2414376"/>
                </a:cubicBezTo>
                <a:cubicBezTo>
                  <a:pt x="4684278" y="2587322"/>
                  <a:pt x="4618580" y="2828744"/>
                  <a:pt x="4638261" y="3059179"/>
                </a:cubicBezTo>
                <a:cubicBezTo>
                  <a:pt x="4657942" y="3289614"/>
                  <a:pt x="4590030" y="3397018"/>
                  <a:pt x="4638261" y="3586745"/>
                </a:cubicBezTo>
                <a:cubicBezTo>
                  <a:pt x="4686492" y="3776472"/>
                  <a:pt x="4631209" y="3924301"/>
                  <a:pt x="4638261" y="4114311"/>
                </a:cubicBezTo>
                <a:cubicBezTo>
                  <a:pt x="4645313" y="4304321"/>
                  <a:pt x="4596775" y="4583762"/>
                  <a:pt x="4638261" y="4759114"/>
                </a:cubicBezTo>
                <a:cubicBezTo>
                  <a:pt x="4679747" y="4934466"/>
                  <a:pt x="4622625" y="5120018"/>
                  <a:pt x="4638261" y="5228062"/>
                </a:cubicBezTo>
                <a:cubicBezTo>
                  <a:pt x="4653897" y="5336106"/>
                  <a:pt x="4587599" y="5518946"/>
                  <a:pt x="4638261" y="5697010"/>
                </a:cubicBezTo>
                <a:cubicBezTo>
                  <a:pt x="4688923" y="5875074"/>
                  <a:pt x="4528288" y="6361809"/>
                  <a:pt x="4638261" y="6634905"/>
                </a:cubicBezTo>
                <a:cubicBezTo>
                  <a:pt x="4584048" y="6946196"/>
                  <a:pt x="4299023" y="7414903"/>
                  <a:pt x="3865202" y="7407964"/>
                </a:cubicBezTo>
                <a:cubicBezTo>
                  <a:pt x="3595416" y="7455494"/>
                  <a:pt x="3520443" y="7387987"/>
                  <a:pt x="3288002" y="7407964"/>
                </a:cubicBezTo>
                <a:cubicBezTo>
                  <a:pt x="3055561" y="7427941"/>
                  <a:pt x="3028819" y="7373419"/>
                  <a:pt x="2865409" y="7407964"/>
                </a:cubicBezTo>
                <a:cubicBezTo>
                  <a:pt x="2701999" y="7442509"/>
                  <a:pt x="2559572" y="7371594"/>
                  <a:pt x="2380973" y="7407964"/>
                </a:cubicBezTo>
                <a:cubicBezTo>
                  <a:pt x="2202374" y="7444334"/>
                  <a:pt x="1991298" y="7365504"/>
                  <a:pt x="1865616" y="7407964"/>
                </a:cubicBezTo>
                <a:cubicBezTo>
                  <a:pt x="1739934" y="7450424"/>
                  <a:pt x="1497632" y="7397790"/>
                  <a:pt x="1350259" y="7407964"/>
                </a:cubicBezTo>
                <a:cubicBezTo>
                  <a:pt x="1202886" y="7418138"/>
                  <a:pt x="1032955" y="7357215"/>
                  <a:pt x="773059" y="7407964"/>
                </a:cubicBezTo>
                <a:cubicBezTo>
                  <a:pt x="332189" y="7326135"/>
                  <a:pt x="34035" y="7057815"/>
                  <a:pt x="0" y="6634905"/>
                </a:cubicBezTo>
                <a:cubicBezTo>
                  <a:pt x="-32289" y="6370431"/>
                  <a:pt x="14835" y="6136599"/>
                  <a:pt x="0" y="5931483"/>
                </a:cubicBezTo>
                <a:cubicBezTo>
                  <a:pt x="-14835" y="5726367"/>
                  <a:pt x="41531" y="5694577"/>
                  <a:pt x="0" y="5521154"/>
                </a:cubicBezTo>
                <a:cubicBezTo>
                  <a:pt x="-41531" y="5347731"/>
                  <a:pt x="53174" y="5193737"/>
                  <a:pt x="0" y="5052207"/>
                </a:cubicBezTo>
                <a:cubicBezTo>
                  <a:pt x="-53174" y="4910677"/>
                  <a:pt x="60368" y="4593260"/>
                  <a:pt x="0" y="4407404"/>
                </a:cubicBezTo>
                <a:cubicBezTo>
                  <a:pt x="-60368" y="4221548"/>
                  <a:pt x="1594" y="4140023"/>
                  <a:pt x="0" y="3938456"/>
                </a:cubicBezTo>
                <a:cubicBezTo>
                  <a:pt x="-1594" y="3736889"/>
                  <a:pt x="30197" y="3543970"/>
                  <a:pt x="0" y="3410890"/>
                </a:cubicBezTo>
                <a:cubicBezTo>
                  <a:pt x="-30197" y="3277810"/>
                  <a:pt x="11606" y="2915689"/>
                  <a:pt x="0" y="2707468"/>
                </a:cubicBezTo>
                <a:cubicBezTo>
                  <a:pt x="-11606" y="2499247"/>
                  <a:pt x="5980" y="2220036"/>
                  <a:pt x="0" y="2004047"/>
                </a:cubicBezTo>
                <a:cubicBezTo>
                  <a:pt x="-5980" y="1788058"/>
                  <a:pt x="20254" y="1677083"/>
                  <a:pt x="0" y="1476481"/>
                </a:cubicBezTo>
                <a:cubicBezTo>
                  <a:pt x="-20254" y="1275879"/>
                  <a:pt x="61173" y="934665"/>
                  <a:pt x="0" y="773059"/>
                </a:cubicBezTo>
                <a:close/>
              </a:path>
              <a:path w="4638261" h="7407964" stroke="0" extrusionOk="0">
                <a:moveTo>
                  <a:pt x="0" y="773059"/>
                </a:moveTo>
                <a:cubicBezTo>
                  <a:pt x="2154" y="269304"/>
                  <a:pt x="277899" y="71575"/>
                  <a:pt x="773059" y="0"/>
                </a:cubicBezTo>
                <a:cubicBezTo>
                  <a:pt x="932398" y="-16066"/>
                  <a:pt x="1206258" y="42927"/>
                  <a:pt x="1319338" y="0"/>
                </a:cubicBezTo>
                <a:cubicBezTo>
                  <a:pt x="1432418" y="-42927"/>
                  <a:pt x="1624885" y="18277"/>
                  <a:pt x="1865616" y="0"/>
                </a:cubicBezTo>
                <a:cubicBezTo>
                  <a:pt x="2106347" y="-18277"/>
                  <a:pt x="2163296" y="55659"/>
                  <a:pt x="2442816" y="0"/>
                </a:cubicBezTo>
                <a:cubicBezTo>
                  <a:pt x="2722336" y="-55659"/>
                  <a:pt x="2784502" y="28434"/>
                  <a:pt x="2989095" y="0"/>
                </a:cubicBezTo>
                <a:cubicBezTo>
                  <a:pt x="3193688" y="-28434"/>
                  <a:pt x="3568665" y="27992"/>
                  <a:pt x="3865202" y="0"/>
                </a:cubicBezTo>
                <a:cubicBezTo>
                  <a:pt x="4241339" y="-44241"/>
                  <a:pt x="4639995" y="355132"/>
                  <a:pt x="4638261" y="773059"/>
                </a:cubicBezTo>
                <a:cubicBezTo>
                  <a:pt x="4643521" y="958092"/>
                  <a:pt x="4586109" y="1077741"/>
                  <a:pt x="4638261" y="1300625"/>
                </a:cubicBezTo>
                <a:cubicBezTo>
                  <a:pt x="4690413" y="1523509"/>
                  <a:pt x="4625848" y="1528007"/>
                  <a:pt x="4638261" y="1710954"/>
                </a:cubicBezTo>
                <a:cubicBezTo>
                  <a:pt x="4650674" y="1893901"/>
                  <a:pt x="4567944" y="2217485"/>
                  <a:pt x="4638261" y="2355757"/>
                </a:cubicBezTo>
                <a:cubicBezTo>
                  <a:pt x="4708578" y="2494029"/>
                  <a:pt x="4630737" y="2755335"/>
                  <a:pt x="4638261" y="2941942"/>
                </a:cubicBezTo>
                <a:cubicBezTo>
                  <a:pt x="4645785" y="3128549"/>
                  <a:pt x="4610516" y="3427261"/>
                  <a:pt x="4638261" y="3645364"/>
                </a:cubicBezTo>
                <a:cubicBezTo>
                  <a:pt x="4666006" y="3863467"/>
                  <a:pt x="4586055" y="3983746"/>
                  <a:pt x="4638261" y="4114311"/>
                </a:cubicBezTo>
                <a:cubicBezTo>
                  <a:pt x="4690467" y="4244876"/>
                  <a:pt x="4599471" y="4394254"/>
                  <a:pt x="4638261" y="4583259"/>
                </a:cubicBezTo>
                <a:cubicBezTo>
                  <a:pt x="4677051" y="4772264"/>
                  <a:pt x="4614640" y="4930237"/>
                  <a:pt x="4638261" y="5110825"/>
                </a:cubicBezTo>
                <a:cubicBezTo>
                  <a:pt x="4661882" y="5291413"/>
                  <a:pt x="4600230" y="5437647"/>
                  <a:pt x="4638261" y="5579773"/>
                </a:cubicBezTo>
                <a:cubicBezTo>
                  <a:pt x="4676292" y="5721899"/>
                  <a:pt x="4568962" y="6350116"/>
                  <a:pt x="4638261" y="6634905"/>
                </a:cubicBezTo>
                <a:cubicBezTo>
                  <a:pt x="4675971" y="7092265"/>
                  <a:pt x="4385903" y="7464488"/>
                  <a:pt x="3865202" y="7407964"/>
                </a:cubicBezTo>
                <a:cubicBezTo>
                  <a:pt x="3766873" y="7447951"/>
                  <a:pt x="3612120" y="7363140"/>
                  <a:pt x="3442609" y="7407964"/>
                </a:cubicBezTo>
                <a:cubicBezTo>
                  <a:pt x="3273098" y="7452788"/>
                  <a:pt x="3222433" y="7405813"/>
                  <a:pt x="3020016" y="7407964"/>
                </a:cubicBezTo>
                <a:cubicBezTo>
                  <a:pt x="2817599" y="7410115"/>
                  <a:pt x="2725903" y="7351023"/>
                  <a:pt x="2535581" y="7407964"/>
                </a:cubicBezTo>
                <a:cubicBezTo>
                  <a:pt x="2345260" y="7464905"/>
                  <a:pt x="2168210" y="7339903"/>
                  <a:pt x="1958380" y="7407964"/>
                </a:cubicBezTo>
                <a:cubicBezTo>
                  <a:pt x="1748550" y="7476025"/>
                  <a:pt x="1610874" y="7402165"/>
                  <a:pt x="1473945" y="7407964"/>
                </a:cubicBezTo>
                <a:cubicBezTo>
                  <a:pt x="1337016" y="7413763"/>
                  <a:pt x="972990" y="7346942"/>
                  <a:pt x="773059" y="7407964"/>
                </a:cubicBezTo>
                <a:cubicBezTo>
                  <a:pt x="342688" y="7445996"/>
                  <a:pt x="-48480" y="7058130"/>
                  <a:pt x="0" y="6634905"/>
                </a:cubicBezTo>
                <a:cubicBezTo>
                  <a:pt x="-37215" y="6429741"/>
                  <a:pt x="61146" y="6225124"/>
                  <a:pt x="0" y="5990102"/>
                </a:cubicBezTo>
                <a:cubicBezTo>
                  <a:pt x="-61146" y="5755080"/>
                  <a:pt x="73441" y="5622454"/>
                  <a:pt x="0" y="5286680"/>
                </a:cubicBezTo>
                <a:cubicBezTo>
                  <a:pt x="-73441" y="4950906"/>
                  <a:pt x="51974" y="4935473"/>
                  <a:pt x="0" y="4817733"/>
                </a:cubicBezTo>
                <a:cubicBezTo>
                  <a:pt x="-51974" y="4699993"/>
                  <a:pt x="32121" y="4545515"/>
                  <a:pt x="0" y="4348785"/>
                </a:cubicBezTo>
                <a:cubicBezTo>
                  <a:pt x="-32121" y="4152055"/>
                  <a:pt x="11486" y="4104063"/>
                  <a:pt x="0" y="3879837"/>
                </a:cubicBezTo>
                <a:cubicBezTo>
                  <a:pt x="-11486" y="3655611"/>
                  <a:pt x="50793" y="3449765"/>
                  <a:pt x="0" y="3293653"/>
                </a:cubicBezTo>
                <a:cubicBezTo>
                  <a:pt x="-50793" y="3137541"/>
                  <a:pt x="37759" y="2869401"/>
                  <a:pt x="0" y="2590231"/>
                </a:cubicBezTo>
                <a:cubicBezTo>
                  <a:pt x="-37759" y="2311061"/>
                  <a:pt x="33423" y="2286127"/>
                  <a:pt x="0" y="2004047"/>
                </a:cubicBezTo>
                <a:cubicBezTo>
                  <a:pt x="-33423" y="1721967"/>
                  <a:pt x="47165" y="1535123"/>
                  <a:pt x="0" y="1417862"/>
                </a:cubicBezTo>
                <a:cubicBezTo>
                  <a:pt x="-47165" y="1300601"/>
                  <a:pt x="74998" y="1026607"/>
                  <a:pt x="0" y="773059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extLst>
              <a:ext uri="{C807C97D-BFC1-408E-A445-0C87EB9F89A2}">
                <ask:lineSketchStyleProps xmlns:ask="http://schemas.microsoft.com/office/drawing/2018/sketchyshapes" sd="297692727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348389" y="2344579"/>
            <a:ext cx="719292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Reader Reviews and Opinions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594378"/>
            <a:ext cx="2666286" cy="4469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348389" y="4263509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"This book changed my financial outlook entirely. A must-read for anyone seeking financial success!"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594378"/>
            <a:ext cx="2666286" cy="4469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847398" y="4263509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"Thought-provoking and insightful. It offers a fresh perspective on the psychology of money."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594378"/>
            <a:ext cx="2666286" cy="4469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r>
              <a:rPr lang="en-US" sz="2624" b="1" kern="0" spc="-79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⭐</a:t>
            </a: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️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346406" y="4263509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"Engaging and relatable. The author's anecdotes make complex topics easy to understand and apply."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08358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Why You Should Read This Book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29791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014532" y="3020854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3055501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Unlock Financial Success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3972044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Discover the secrets to achieving financial security and building wealth.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3085" y="29791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4830128" y="3020854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405199" y="3055501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Improve Your Financial Decision-Making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405199" y="3972044"/>
            <a:ext cx="2905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Arm yourself with psychological insights to make smarter financial choices.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3199" y="578941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984052" y="5831086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555313" y="5865733"/>
            <a:ext cx="379773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Transform Your Money Mindset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555313" y="6435090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Reframe your beliefs about money and develop a positive relationship with your finances.</a:t>
            </a:r>
            <a:endParaRPr lang="en-US" sz="17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B2F0C97-D36D-C736-4828-49FEE57D5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64C78D28-CAD4-97F2-F844-1B96198C6769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4FE9D8F0-B2C4-D1D8-5E77-66D73005C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>
            <a:extLst>
              <a:ext uri="{FF2B5EF4-FFF2-40B4-BE49-F238E27FC236}">
                <a16:creationId xmlns:a16="http://schemas.microsoft.com/office/drawing/2014/main" id="{BFD0617D-9C98-6E76-8B8F-CEFB79B636B5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33923D64-994B-01D5-1853-EF8E15A2AC76}"/>
              </a:ext>
            </a:extLst>
          </p:cNvPr>
          <p:cNvSpPr/>
          <p:nvPr/>
        </p:nvSpPr>
        <p:spPr>
          <a:xfrm>
            <a:off x="2348389" y="136850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4ABE4C99-18B4-0617-6BB9-F9E5560F8FFA}"/>
              </a:ext>
            </a:extLst>
          </p:cNvPr>
          <p:cNvSpPr/>
          <p:nvPr/>
        </p:nvSpPr>
        <p:spPr>
          <a:xfrm>
            <a:off x="2348389" y="2396133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Recap the key insights discussed in "The Psychology of Money" presentation. Reflect on the impact of psychological factors on financial decision-making.</a:t>
            </a:r>
            <a:endParaRPr lang="en-US" sz="175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BF84CE61-7A67-07BC-A674-94F0FE919CEB}"/>
              </a:ext>
            </a:extLst>
          </p:cNvPr>
          <p:cNvSpPr/>
          <p:nvPr/>
        </p:nvSpPr>
        <p:spPr>
          <a:xfrm>
            <a:off x="2348389" y="3440192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What People Say</a:t>
            </a:r>
            <a:endParaRPr lang="en-US" sz="2624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0EB21665-67EA-405F-EF47-61D8AA33CBE5}"/>
              </a:ext>
            </a:extLst>
          </p:cNvPr>
          <p:cNvSpPr/>
          <p:nvPr/>
        </p:nvSpPr>
        <p:spPr>
          <a:xfrm>
            <a:off x="2681645" y="4439841"/>
            <a:ext cx="960024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"A game-changer for anyone looking to understand their relationship with money." - John Doe, Financial Analyst</a:t>
            </a:r>
            <a:endParaRPr lang="en-US" sz="1750" dirty="0"/>
          </a:p>
        </p:txBody>
      </p:sp>
      <p:sp>
        <p:nvSpPr>
          <p:cNvPr id="10" name="Shape 6">
            <a:extLst>
              <a:ext uri="{FF2B5EF4-FFF2-40B4-BE49-F238E27FC236}">
                <a16:creationId xmlns:a16="http://schemas.microsoft.com/office/drawing/2014/main" id="{72765EB0-5D9B-6B17-404C-528028B46342}"/>
              </a:ext>
            </a:extLst>
          </p:cNvPr>
          <p:cNvSpPr/>
          <p:nvPr/>
        </p:nvSpPr>
        <p:spPr>
          <a:xfrm>
            <a:off x="2348389" y="4189928"/>
            <a:ext cx="44410" cy="1210628"/>
          </a:xfrm>
          <a:prstGeom prst="rect">
            <a:avLst/>
          </a:prstGeom>
          <a:solidFill>
            <a:srgbClr val="F2037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0EE41BEA-FE11-1A30-DC23-B4096A99B0FA}"/>
              </a:ext>
            </a:extLst>
          </p:cNvPr>
          <p:cNvSpPr/>
          <p:nvPr/>
        </p:nvSpPr>
        <p:spPr>
          <a:xfrm>
            <a:off x="2681645" y="5900380"/>
            <a:ext cx="960024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"This book provides valuable insights into the emotional aspects of wealth management." - Jane Smith, Investor</a:t>
            </a:r>
            <a:endParaRPr lang="en-US" sz="1750" dirty="0"/>
          </a:p>
        </p:txBody>
      </p:sp>
      <p:sp>
        <p:nvSpPr>
          <p:cNvPr id="12" name="Shape 8">
            <a:extLst>
              <a:ext uri="{FF2B5EF4-FFF2-40B4-BE49-F238E27FC236}">
                <a16:creationId xmlns:a16="http://schemas.microsoft.com/office/drawing/2014/main" id="{479634B2-2485-5ECA-4FCB-2BBDC8C26F84}"/>
              </a:ext>
            </a:extLst>
          </p:cNvPr>
          <p:cNvSpPr/>
          <p:nvPr/>
        </p:nvSpPr>
        <p:spPr>
          <a:xfrm>
            <a:off x="2348389" y="5650468"/>
            <a:ext cx="44410" cy="1210628"/>
          </a:xfrm>
          <a:prstGeom prst="rect">
            <a:avLst/>
          </a:prstGeom>
          <a:solidFill>
            <a:srgbClr val="F20374"/>
          </a:solidFill>
          <a:ln/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4042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BF56586-44FC-0B1C-B365-08FC2309B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4625"/>
            <a:ext cx="14630400" cy="857885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45D16C5F-5039-070A-326E-C2D2103C7D44}"/>
              </a:ext>
            </a:extLst>
          </p:cNvPr>
          <p:cNvSpPr/>
          <p:nvPr/>
        </p:nvSpPr>
        <p:spPr>
          <a:xfrm>
            <a:off x="0" y="-174625"/>
            <a:ext cx="14630400" cy="8578850"/>
          </a:xfrm>
          <a:prstGeom prst="rect">
            <a:avLst/>
          </a:prstGeom>
          <a:solidFill>
            <a:srgbClr val="000000"/>
          </a:solidFill>
          <a:ln w="7620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10AD1164-C768-F0F4-CDEE-DFEA41BC5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74625"/>
            <a:ext cx="14630400" cy="8578850"/>
          </a:xfrm>
          <a:prstGeom prst="rect">
            <a:avLst/>
          </a:prstGeom>
        </p:spPr>
      </p:pic>
      <p:sp>
        <p:nvSpPr>
          <p:cNvPr id="5" name="Shape 1">
            <a:extLst>
              <a:ext uri="{FF2B5EF4-FFF2-40B4-BE49-F238E27FC236}">
                <a16:creationId xmlns:a16="http://schemas.microsoft.com/office/drawing/2014/main" id="{510AAABF-A29D-3930-E27B-C934B4D25FFD}"/>
              </a:ext>
            </a:extLst>
          </p:cNvPr>
          <p:cNvSpPr/>
          <p:nvPr/>
        </p:nvSpPr>
        <p:spPr>
          <a:xfrm>
            <a:off x="-60" y="-174625"/>
            <a:ext cx="14630400" cy="857885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486B277C-6E10-2E9D-4025-FF64442162B2}"/>
              </a:ext>
            </a:extLst>
          </p:cNvPr>
          <p:cNvSpPr/>
          <p:nvPr/>
        </p:nvSpPr>
        <p:spPr>
          <a:xfrm>
            <a:off x="2348389" y="2717103"/>
            <a:ext cx="9933503" cy="3704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Thank you to everyone who contributed to this presentation. Please write your name below:</a:t>
            </a:r>
            <a:endParaRPr lang="en-US" sz="175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E968131-EA85-E609-7025-DCFAA1788EEE}"/>
              </a:ext>
            </a:extLst>
          </p:cNvPr>
          <p:cNvSpPr/>
          <p:nvPr/>
        </p:nvSpPr>
        <p:spPr>
          <a:xfrm>
            <a:off x="2794732" y="3903284"/>
            <a:ext cx="3019984" cy="2875203"/>
          </a:xfrm>
          <a:custGeom>
            <a:avLst/>
            <a:gdLst/>
            <a:ahLst/>
            <a:cxnLst/>
            <a:rect l="l" t="t" r="r" b="b"/>
            <a:pathLst>
              <a:path w="3019984" h="2875203">
                <a:moveTo>
                  <a:pt x="1633292" y="2848302"/>
                </a:moveTo>
                <a:cubicBezTo>
                  <a:pt x="1635598" y="2848302"/>
                  <a:pt x="1637496" y="2848526"/>
                  <a:pt x="1638984" y="2848972"/>
                </a:cubicBezTo>
                <a:cubicBezTo>
                  <a:pt x="1640473" y="2849419"/>
                  <a:pt x="1641682" y="2850125"/>
                  <a:pt x="1642612" y="2851093"/>
                </a:cubicBezTo>
                <a:cubicBezTo>
                  <a:pt x="1643542" y="2852060"/>
                  <a:pt x="1644175" y="2853381"/>
                  <a:pt x="1644510" y="2855055"/>
                </a:cubicBezTo>
                <a:cubicBezTo>
                  <a:pt x="1644844" y="2856730"/>
                  <a:pt x="1645012" y="2858795"/>
                  <a:pt x="1645012" y="2861250"/>
                </a:cubicBezTo>
                <a:cubicBezTo>
                  <a:pt x="1645012" y="2863706"/>
                  <a:pt x="1644844" y="2865752"/>
                  <a:pt x="1644510" y="2867390"/>
                </a:cubicBezTo>
                <a:cubicBezTo>
                  <a:pt x="1644175" y="2869027"/>
                  <a:pt x="1643542" y="2870348"/>
                  <a:pt x="1642612" y="2871352"/>
                </a:cubicBezTo>
                <a:cubicBezTo>
                  <a:pt x="1641682" y="2872357"/>
                  <a:pt x="1640473" y="2873064"/>
                  <a:pt x="1638984" y="2873473"/>
                </a:cubicBezTo>
                <a:cubicBezTo>
                  <a:pt x="1637496" y="2873882"/>
                  <a:pt x="1635598" y="2874087"/>
                  <a:pt x="1633292" y="2874087"/>
                </a:cubicBezTo>
                <a:cubicBezTo>
                  <a:pt x="1630910" y="2874087"/>
                  <a:pt x="1628976" y="2873882"/>
                  <a:pt x="1627487" y="2873473"/>
                </a:cubicBezTo>
                <a:cubicBezTo>
                  <a:pt x="1625999" y="2873064"/>
                  <a:pt x="1624808" y="2872357"/>
                  <a:pt x="1623915" y="2871352"/>
                </a:cubicBezTo>
                <a:cubicBezTo>
                  <a:pt x="1623022" y="2870348"/>
                  <a:pt x="1622409" y="2869027"/>
                  <a:pt x="1622074" y="2867390"/>
                </a:cubicBezTo>
                <a:cubicBezTo>
                  <a:pt x="1621739" y="2865752"/>
                  <a:pt x="1621571" y="2863706"/>
                  <a:pt x="1621571" y="2861250"/>
                </a:cubicBezTo>
                <a:cubicBezTo>
                  <a:pt x="1621571" y="2858795"/>
                  <a:pt x="1621739" y="2856730"/>
                  <a:pt x="1622074" y="2855055"/>
                </a:cubicBezTo>
                <a:cubicBezTo>
                  <a:pt x="1622409" y="2853381"/>
                  <a:pt x="1623022" y="2852060"/>
                  <a:pt x="1623915" y="2851093"/>
                </a:cubicBezTo>
                <a:cubicBezTo>
                  <a:pt x="1624808" y="2850125"/>
                  <a:pt x="1625999" y="2849419"/>
                  <a:pt x="1627487" y="2848972"/>
                </a:cubicBezTo>
                <a:cubicBezTo>
                  <a:pt x="1628976" y="2848526"/>
                  <a:pt x="1630910" y="2848302"/>
                  <a:pt x="1633292" y="2848302"/>
                </a:cubicBezTo>
                <a:close/>
                <a:moveTo>
                  <a:pt x="2735736" y="2824527"/>
                </a:moveTo>
                <a:cubicBezTo>
                  <a:pt x="2730676" y="2824527"/>
                  <a:pt x="2726285" y="2824955"/>
                  <a:pt x="2722565" y="2825811"/>
                </a:cubicBezTo>
                <a:cubicBezTo>
                  <a:pt x="2718844" y="2826666"/>
                  <a:pt x="2715756" y="2827931"/>
                  <a:pt x="2713300" y="2829606"/>
                </a:cubicBezTo>
                <a:cubicBezTo>
                  <a:pt x="2710844" y="2831280"/>
                  <a:pt x="2709040" y="2833289"/>
                  <a:pt x="2707886" y="2835633"/>
                </a:cubicBezTo>
                <a:cubicBezTo>
                  <a:pt x="2706733" y="2837977"/>
                  <a:pt x="2706156" y="2840675"/>
                  <a:pt x="2706156" y="2843726"/>
                </a:cubicBezTo>
                <a:cubicBezTo>
                  <a:pt x="2706156" y="2848935"/>
                  <a:pt x="2707812" y="2853083"/>
                  <a:pt x="2711123" y="2856172"/>
                </a:cubicBezTo>
                <a:cubicBezTo>
                  <a:pt x="2714435" y="2859260"/>
                  <a:pt x="2719067" y="2860804"/>
                  <a:pt x="2725020" y="2860804"/>
                </a:cubicBezTo>
                <a:cubicBezTo>
                  <a:pt x="2729857" y="2860804"/>
                  <a:pt x="2734341" y="2859576"/>
                  <a:pt x="2738471" y="2857120"/>
                </a:cubicBezTo>
                <a:cubicBezTo>
                  <a:pt x="2742601" y="2854665"/>
                  <a:pt x="2746935" y="2850907"/>
                  <a:pt x="2751474" y="2845847"/>
                </a:cubicBezTo>
                <a:lnTo>
                  <a:pt x="2751474" y="2824527"/>
                </a:lnTo>
                <a:close/>
                <a:moveTo>
                  <a:pt x="2011836" y="2824527"/>
                </a:moveTo>
                <a:cubicBezTo>
                  <a:pt x="2006776" y="2824527"/>
                  <a:pt x="2002385" y="2824955"/>
                  <a:pt x="1998665" y="2825811"/>
                </a:cubicBezTo>
                <a:cubicBezTo>
                  <a:pt x="1994944" y="2826666"/>
                  <a:pt x="1991856" y="2827931"/>
                  <a:pt x="1989400" y="2829606"/>
                </a:cubicBezTo>
                <a:cubicBezTo>
                  <a:pt x="1986944" y="2831280"/>
                  <a:pt x="1985140" y="2833289"/>
                  <a:pt x="1983986" y="2835633"/>
                </a:cubicBezTo>
                <a:cubicBezTo>
                  <a:pt x="1982833" y="2837977"/>
                  <a:pt x="1982256" y="2840675"/>
                  <a:pt x="1982256" y="2843726"/>
                </a:cubicBezTo>
                <a:cubicBezTo>
                  <a:pt x="1982256" y="2848935"/>
                  <a:pt x="1983912" y="2853083"/>
                  <a:pt x="1987223" y="2856172"/>
                </a:cubicBezTo>
                <a:cubicBezTo>
                  <a:pt x="1990535" y="2859260"/>
                  <a:pt x="1995167" y="2860804"/>
                  <a:pt x="2001120" y="2860804"/>
                </a:cubicBezTo>
                <a:cubicBezTo>
                  <a:pt x="2005957" y="2860804"/>
                  <a:pt x="2010441" y="2859576"/>
                  <a:pt x="2014571" y="2857120"/>
                </a:cubicBezTo>
                <a:cubicBezTo>
                  <a:pt x="2018701" y="2854665"/>
                  <a:pt x="2023035" y="2850907"/>
                  <a:pt x="2027574" y="2845847"/>
                </a:cubicBezTo>
                <a:lnTo>
                  <a:pt x="2027574" y="2824527"/>
                </a:lnTo>
                <a:close/>
                <a:moveTo>
                  <a:pt x="1547790" y="2799636"/>
                </a:moveTo>
                <a:cubicBezTo>
                  <a:pt x="1545037" y="2799636"/>
                  <a:pt x="1542283" y="2799877"/>
                  <a:pt x="1539530" y="2800361"/>
                </a:cubicBezTo>
                <a:cubicBezTo>
                  <a:pt x="1536777" y="2800845"/>
                  <a:pt x="1534116" y="2801515"/>
                  <a:pt x="1531549" y="2802370"/>
                </a:cubicBezTo>
                <a:cubicBezTo>
                  <a:pt x="1528982" y="2803226"/>
                  <a:pt x="1526526" y="2804231"/>
                  <a:pt x="1524182" y="2805384"/>
                </a:cubicBezTo>
                <a:cubicBezTo>
                  <a:pt x="1521838" y="2806537"/>
                  <a:pt x="1519699" y="2807784"/>
                  <a:pt x="1517764" y="2809123"/>
                </a:cubicBezTo>
                <a:cubicBezTo>
                  <a:pt x="1517764" y="2818723"/>
                  <a:pt x="1518378" y="2826759"/>
                  <a:pt x="1519606" y="2833233"/>
                </a:cubicBezTo>
                <a:cubicBezTo>
                  <a:pt x="1520833" y="2839708"/>
                  <a:pt x="1522619" y="2844898"/>
                  <a:pt x="1524963" y="2848805"/>
                </a:cubicBezTo>
                <a:cubicBezTo>
                  <a:pt x="1527307" y="2852711"/>
                  <a:pt x="1530228" y="2855502"/>
                  <a:pt x="1533726" y="2857176"/>
                </a:cubicBezTo>
                <a:cubicBezTo>
                  <a:pt x="1537223" y="2858851"/>
                  <a:pt x="1541316" y="2859688"/>
                  <a:pt x="1546004" y="2859688"/>
                </a:cubicBezTo>
                <a:cubicBezTo>
                  <a:pt x="1550766" y="2859688"/>
                  <a:pt x="1554896" y="2858795"/>
                  <a:pt x="1558394" y="2857009"/>
                </a:cubicBezTo>
                <a:cubicBezTo>
                  <a:pt x="1561891" y="2855223"/>
                  <a:pt x="1564793" y="2852823"/>
                  <a:pt x="1567100" y="2849809"/>
                </a:cubicBezTo>
                <a:cubicBezTo>
                  <a:pt x="1569407" y="2846795"/>
                  <a:pt x="1571100" y="2843410"/>
                  <a:pt x="1572179" y="2839652"/>
                </a:cubicBezTo>
                <a:cubicBezTo>
                  <a:pt x="1573258" y="2835894"/>
                  <a:pt x="1573798" y="2832043"/>
                  <a:pt x="1573798" y="2828099"/>
                </a:cubicBezTo>
                <a:cubicBezTo>
                  <a:pt x="1573798" y="2823783"/>
                  <a:pt x="1573370" y="2819858"/>
                  <a:pt x="1572514" y="2816323"/>
                </a:cubicBezTo>
                <a:cubicBezTo>
                  <a:pt x="1571658" y="2812788"/>
                  <a:pt x="1570226" y="2809793"/>
                  <a:pt x="1568217" y="2807337"/>
                </a:cubicBezTo>
                <a:cubicBezTo>
                  <a:pt x="1566207" y="2804882"/>
                  <a:pt x="1563528" y="2802984"/>
                  <a:pt x="1560180" y="2801645"/>
                </a:cubicBezTo>
                <a:cubicBezTo>
                  <a:pt x="1556831" y="2800305"/>
                  <a:pt x="1552701" y="2799636"/>
                  <a:pt x="1547790" y="2799636"/>
                </a:cubicBezTo>
                <a:close/>
                <a:moveTo>
                  <a:pt x="989791" y="2780660"/>
                </a:moveTo>
                <a:cubicBezTo>
                  <a:pt x="987396" y="2780660"/>
                  <a:pt x="985038" y="2780995"/>
                  <a:pt x="982717" y="2781665"/>
                </a:cubicBezTo>
                <a:cubicBezTo>
                  <a:pt x="980397" y="2782334"/>
                  <a:pt x="978038" y="2783450"/>
                  <a:pt x="975642" y="2785013"/>
                </a:cubicBezTo>
                <a:cubicBezTo>
                  <a:pt x="973245" y="2786576"/>
                  <a:pt x="970756" y="2788585"/>
                  <a:pt x="968173" y="2791041"/>
                </a:cubicBezTo>
                <a:cubicBezTo>
                  <a:pt x="965590" y="2793496"/>
                  <a:pt x="962838" y="2796585"/>
                  <a:pt x="959919" y="2800305"/>
                </a:cubicBezTo>
                <a:lnTo>
                  <a:pt x="959919" y="2840377"/>
                </a:lnTo>
                <a:cubicBezTo>
                  <a:pt x="965010" y="2846554"/>
                  <a:pt x="969877" y="2851260"/>
                  <a:pt x="974518" y="2854497"/>
                </a:cubicBezTo>
                <a:cubicBezTo>
                  <a:pt x="979160" y="2857734"/>
                  <a:pt x="983989" y="2859353"/>
                  <a:pt x="989007" y="2859353"/>
                </a:cubicBezTo>
                <a:cubicBezTo>
                  <a:pt x="993648" y="2859353"/>
                  <a:pt x="997616" y="2858237"/>
                  <a:pt x="1000911" y="2856004"/>
                </a:cubicBezTo>
                <a:cubicBezTo>
                  <a:pt x="1004205" y="2853772"/>
                  <a:pt x="1006882" y="2850814"/>
                  <a:pt x="1008940" y="2847130"/>
                </a:cubicBezTo>
                <a:cubicBezTo>
                  <a:pt x="1010999" y="2843447"/>
                  <a:pt x="1012496" y="2839317"/>
                  <a:pt x="1013432" y="2834740"/>
                </a:cubicBezTo>
                <a:cubicBezTo>
                  <a:pt x="1014368" y="2830164"/>
                  <a:pt x="1014836" y="2825532"/>
                  <a:pt x="1014836" y="2820844"/>
                </a:cubicBezTo>
                <a:cubicBezTo>
                  <a:pt x="1014836" y="2815709"/>
                  <a:pt x="1014443" y="2810723"/>
                  <a:pt x="1013657" y="2805886"/>
                </a:cubicBezTo>
                <a:cubicBezTo>
                  <a:pt x="1012871" y="2801049"/>
                  <a:pt x="1011505" y="2796771"/>
                  <a:pt x="1009558" y="2793050"/>
                </a:cubicBezTo>
                <a:cubicBezTo>
                  <a:pt x="1007611" y="2789329"/>
                  <a:pt x="1005028" y="2786334"/>
                  <a:pt x="1001809" y="2784064"/>
                </a:cubicBezTo>
                <a:cubicBezTo>
                  <a:pt x="998590" y="2781795"/>
                  <a:pt x="994584" y="2780660"/>
                  <a:pt x="989791" y="2780660"/>
                </a:cubicBezTo>
                <a:close/>
                <a:moveTo>
                  <a:pt x="1308829" y="2780213"/>
                </a:moveTo>
                <a:cubicBezTo>
                  <a:pt x="1303348" y="2780213"/>
                  <a:pt x="1298637" y="2781181"/>
                  <a:pt x="1294695" y="2783116"/>
                </a:cubicBezTo>
                <a:cubicBezTo>
                  <a:pt x="1290752" y="2785050"/>
                  <a:pt x="1287505" y="2787785"/>
                  <a:pt x="1284952" y="2791320"/>
                </a:cubicBezTo>
                <a:cubicBezTo>
                  <a:pt x="1282399" y="2794854"/>
                  <a:pt x="1280504" y="2799040"/>
                  <a:pt x="1279265" y="2803877"/>
                </a:cubicBezTo>
                <a:cubicBezTo>
                  <a:pt x="1278026" y="2808714"/>
                  <a:pt x="1277406" y="2813997"/>
                  <a:pt x="1277406" y="2819727"/>
                </a:cubicBezTo>
                <a:cubicBezTo>
                  <a:pt x="1277406" y="2825234"/>
                  <a:pt x="1277913" y="2830406"/>
                  <a:pt x="1278927" y="2835243"/>
                </a:cubicBezTo>
                <a:cubicBezTo>
                  <a:pt x="1279941" y="2840080"/>
                  <a:pt x="1281631" y="2844303"/>
                  <a:pt x="1283995" y="2847912"/>
                </a:cubicBezTo>
                <a:cubicBezTo>
                  <a:pt x="1286360" y="2851521"/>
                  <a:pt x="1289533" y="2854386"/>
                  <a:pt x="1293512" y="2856506"/>
                </a:cubicBezTo>
                <a:cubicBezTo>
                  <a:pt x="1297491" y="2858627"/>
                  <a:pt x="1302447" y="2859688"/>
                  <a:pt x="1308379" y="2859688"/>
                </a:cubicBezTo>
                <a:cubicBezTo>
                  <a:pt x="1313786" y="2859688"/>
                  <a:pt x="1318479" y="2858720"/>
                  <a:pt x="1322459" y="2856786"/>
                </a:cubicBezTo>
                <a:cubicBezTo>
                  <a:pt x="1326438" y="2854851"/>
                  <a:pt x="1329704" y="2852135"/>
                  <a:pt x="1332257" y="2848637"/>
                </a:cubicBezTo>
                <a:cubicBezTo>
                  <a:pt x="1334810" y="2845140"/>
                  <a:pt x="1336687" y="2840973"/>
                  <a:pt x="1337888" y="2836136"/>
                </a:cubicBezTo>
                <a:cubicBezTo>
                  <a:pt x="1339090" y="2831299"/>
                  <a:pt x="1339691" y="2825978"/>
                  <a:pt x="1339691" y="2820174"/>
                </a:cubicBezTo>
                <a:cubicBezTo>
                  <a:pt x="1339691" y="2814742"/>
                  <a:pt x="1339184" y="2809607"/>
                  <a:pt x="1338170" y="2804770"/>
                </a:cubicBezTo>
                <a:cubicBezTo>
                  <a:pt x="1337156" y="2799933"/>
                  <a:pt x="1335485" y="2795692"/>
                  <a:pt x="1333158" y="2792045"/>
                </a:cubicBezTo>
                <a:cubicBezTo>
                  <a:pt x="1330830" y="2788399"/>
                  <a:pt x="1327676" y="2785515"/>
                  <a:pt x="1323697" y="2783395"/>
                </a:cubicBezTo>
                <a:cubicBezTo>
                  <a:pt x="1319717" y="2781274"/>
                  <a:pt x="1314762" y="2780213"/>
                  <a:pt x="1308829" y="2780213"/>
                </a:cubicBezTo>
                <a:close/>
                <a:moveTo>
                  <a:pt x="527779" y="2780213"/>
                </a:moveTo>
                <a:cubicBezTo>
                  <a:pt x="522298" y="2780213"/>
                  <a:pt x="517587" y="2781181"/>
                  <a:pt x="513644" y="2783116"/>
                </a:cubicBezTo>
                <a:cubicBezTo>
                  <a:pt x="509702" y="2785050"/>
                  <a:pt x="506455" y="2787785"/>
                  <a:pt x="503902" y="2791320"/>
                </a:cubicBezTo>
                <a:cubicBezTo>
                  <a:pt x="501349" y="2794854"/>
                  <a:pt x="499453" y="2799040"/>
                  <a:pt x="498215" y="2803877"/>
                </a:cubicBezTo>
                <a:cubicBezTo>
                  <a:pt x="496976" y="2808714"/>
                  <a:pt x="496356" y="2813997"/>
                  <a:pt x="496356" y="2819727"/>
                </a:cubicBezTo>
                <a:cubicBezTo>
                  <a:pt x="496356" y="2825234"/>
                  <a:pt x="496863" y="2830406"/>
                  <a:pt x="497877" y="2835243"/>
                </a:cubicBezTo>
                <a:cubicBezTo>
                  <a:pt x="498891" y="2840080"/>
                  <a:pt x="500580" y="2844303"/>
                  <a:pt x="502945" y="2847912"/>
                </a:cubicBezTo>
                <a:cubicBezTo>
                  <a:pt x="505310" y="2851521"/>
                  <a:pt x="508483" y="2854386"/>
                  <a:pt x="512462" y="2856506"/>
                </a:cubicBezTo>
                <a:cubicBezTo>
                  <a:pt x="516441" y="2858627"/>
                  <a:pt x="521397" y="2859688"/>
                  <a:pt x="527329" y="2859688"/>
                </a:cubicBezTo>
                <a:cubicBezTo>
                  <a:pt x="532736" y="2859688"/>
                  <a:pt x="537429" y="2858720"/>
                  <a:pt x="541409" y="2856786"/>
                </a:cubicBezTo>
                <a:cubicBezTo>
                  <a:pt x="545388" y="2854851"/>
                  <a:pt x="548654" y="2852135"/>
                  <a:pt x="551207" y="2848637"/>
                </a:cubicBezTo>
                <a:cubicBezTo>
                  <a:pt x="553760" y="2845140"/>
                  <a:pt x="555637" y="2840973"/>
                  <a:pt x="556838" y="2836136"/>
                </a:cubicBezTo>
                <a:cubicBezTo>
                  <a:pt x="558040" y="2831299"/>
                  <a:pt x="558641" y="2825978"/>
                  <a:pt x="558641" y="2820174"/>
                </a:cubicBezTo>
                <a:cubicBezTo>
                  <a:pt x="558641" y="2814742"/>
                  <a:pt x="558134" y="2809607"/>
                  <a:pt x="557120" y="2804770"/>
                </a:cubicBezTo>
                <a:cubicBezTo>
                  <a:pt x="556106" y="2799933"/>
                  <a:pt x="554435" y="2795692"/>
                  <a:pt x="552108" y="2792045"/>
                </a:cubicBezTo>
                <a:cubicBezTo>
                  <a:pt x="549780" y="2788399"/>
                  <a:pt x="546626" y="2785515"/>
                  <a:pt x="542647" y="2783395"/>
                </a:cubicBezTo>
                <a:cubicBezTo>
                  <a:pt x="538667" y="2781274"/>
                  <a:pt x="533712" y="2780213"/>
                  <a:pt x="527779" y="2780213"/>
                </a:cubicBezTo>
                <a:close/>
                <a:moveTo>
                  <a:pt x="2925181" y="2779209"/>
                </a:moveTo>
                <a:cubicBezTo>
                  <a:pt x="2920614" y="2779209"/>
                  <a:pt x="2916608" y="2780065"/>
                  <a:pt x="2913164" y="2781776"/>
                </a:cubicBezTo>
                <a:cubicBezTo>
                  <a:pt x="2909720" y="2783488"/>
                  <a:pt x="2906837" y="2785757"/>
                  <a:pt x="2904516" y="2788585"/>
                </a:cubicBezTo>
                <a:cubicBezTo>
                  <a:pt x="2902195" y="2791413"/>
                  <a:pt x="2900398" y="2794706"/>
                  <a:pt x="2899125" y="2798464"/>
                </a:cubicBezTo>
                <a:cubicBezTo>
                  <a:pt x="2897852" y="2802221"/>
                  <a:pt x="2897141" y="2806147"/>
                  <a:pt x="2896991" y="2810240"/>
                </a:cubicBezTo>
                <a:lnTo>
                  <a:pt x="2951797" y="2810240"/>
                </a:lnTo>
                <a:cubicBezTo>
                  <a:pt x="2952020" y="2800566"/>
                  <a:pt x="2949868" y="2792975"/>
                  <a:pt x="2945339" y="2787469"/>
                </a:cubicBezTo>
                <a:cubicBezTo>
                  <a:pt x="2940810" y="2781962"/>
                  <a:pt x="2934091" y="2779209"/>
                  <a:pt x="2925181" y="2779209"/>
                </a:cubicBezTo>
                <a:close/>
                <a:moveTo>
                  <a:pt x="1633292" y="2770726"/>
                </a:moveTo>
                <a:cubicBezTo>
                  <a:pt x="1635598" y="2770726"/>
                  <a:pt x="1637496" y="2770930"/>
                  <a:pt x="1638984" y="2771340"/>
                </a:cubicBezTo>
                <a:cubicBezTo>
                  <a:pt x="1640473" y="2771749"/>
                  <a:pt x="1641682" y="2772456"/>
                  <a:pt x="1642612" y="2773460"/>
                </a:cubicBezTo>
                <a:cubicBezTo>
                  <a:pt x="1643542" y="2774465"/>
                  <a:pt x="1644175" y="2775804"/>
                  <a:pt x="1644510" y="2777479"/>
                </a:cubicBezTo>
                <a:cubicBezTo>
                  <a:pt x="1644844" y="2779153"/>
                  <a:pt x="1645012" y="2781255"/>
                  <a:pt x="1645012" y="2783785"/>
                </a:cubicBezTo>
                <a:cubicBezTo>
                  <a:pt x="1645012" y="2786167"/>
                  <a:pt x="1644844" y="2788176"/>
                  <a:pt x="1644510" y="2789813"/>
                </a:cubicBezTo>
                <a:cubicBezTo>
                  <a:pt x="1644175" y="2791450"/>
                  <a:pt x="1643542" y="2792771"/>
                  <a:pt x="1642612" y="2793775"/>
                </a:cubicBezTo>
                <a:cubicBezTo>
                  <a:pt x="1641682" y="2794780"/>
                  <a:pt x="1640473" y="2795487"/>
                  <a:pt x="1638984" y="2795896"/>
                </a:cubicBezTo>
                <a:cubicBezTo>
                  <a:pt x="1637496" y="2796306"/>
                  <a:pt x="1635598" y="2796510"/>
                  <a:pt x="1633292" y="2796510"/>
                </a:cubicBezTo>
                <a:cubicBezTo>
                  <a:pt x="1630910" y="2796510"/>
                  <a:pt x="1628976" y="2796306"/>
                  <a:pt x="1627487" y="2795896"/>
                </a:cubicBezTo>
                <a:cubicBezTo>
                  <a:pt x="1625999" y="2795487"/>
                  <a:pt x="1624808" y="2794780"/>
                  <a:pt x="1623915" y="2793775"/>
                </a:cubicBezTo>
                <a:cubicBezTo>
                  <a:pt x="1623022" y="2792771"/>
                  <a:pt x="1622409" y="2791450"/>
                  <a:pt x="1622074" y="2789813"/>
                </a:cubicBezTo>
                <a:cubicBezTo>
                  <a:pt x="1621739" y="2788176"/>
                  <a:pt x="1621571" y="2786167"/>
                  <a:pt x="1621571" y="2783785"/>
                </a:cubicBezTo>
                <a:cubicBezTo>
                  <a:pt x="1621571" y="2781255"/>
                  <a:pt x="1621739" y="2779153"/>
                  <a:pt x="1622074" y="2777479"/>
                </a:cubicBezTo>
                <a:cubicBezTo>
                  <a:pt x="1622409" y="2775804"/>
                  <a:pt x="1623022" y="2774465"/>
                  <a:pt x="1623915" y="2773460"/>
                </a:cubicBezTo>
                <a:cubicBezTo>
                  <a:pt x="1624808" y="2772456"/>
                  <a:pt x="1625999" y="2771749"/>
                  <a:pt x="1627487" y="2771340"/>
                </a:cubicBezTo>
                <a:cubicBezTo>
                  <a:pt x="1628976" y="2770930"/>
                  <a:pt x="1630910" y="2770726"/>
                  <a:pt x="1633292" y="2770726"/>
                </a:cubicBezTo>
                <a:close/>
                <a:moveTo>
                  <a:pt x="2426583" y="2766372"/>
                </a:moveTo>
                <a:cubicBezTo>
                  <a:pt x="2428369" y="2766372"/>
                  <a:pt x="2429857" y="2766428"/>
                  <a:pt x="2431047" y="2766540"/>
                </a:cubicBezTo>
                <a:cubicBezTo>
                  <a:pt x="2432238" y="2766652"/>
                  <a:pt x="2433187" y="2766875"/>
                  <a:pt x="2433894" y="2767210"/>
                </a:cubicBezTo>
                <a:cubicBezTo>
                  <a:pt x="2434601" y="2767544"/>
                  <a:pt x="2435103" y="2767917"/>
                  <a:pt x="2435401" y="2768326"/>
                </a:cubicBezTo>
                <a:cubicBezTo>
                  <a:pt x="2435698" y="2768735"/>
                  <a:pt x="2435847" y="2769237"/>
                  <a:pt x="2435847" y="2769833"/>
                </a:cubicBezTo>
                <a:lnTo>
                  <a:pt x="2435847" y="2828322"/>
                </a:lnTo>
                <a:cubicBezTo>
                  <a:pt x="2435847" y="2834201"/>
                  <a:pt x="2436275" y="2838908"/>
                  <a:pt x="2437131" y="2842442"/>
                </a:cubicBezTo>
                <a:cubicBezTo>
                  <a:pt x="2437987" y="2845977"/>
                  <a:pt x="2439289" y="2848991"/>
                  <a:pt x="2441038" y="2851484"/>
                </a:cubicBezTo>
                <a:cubicBezTo>
                  <a:pt x="2442786" y="2853976"/>
                  <a:pt x="2445000" y="2855911"/>
                  <a:pt x="2447679" y="2857288"/>
                </a:cubicBezTo>
                <a:cubicBezTo>
                  <a:pt x="2450358" y="2858665"/>
                  <a:pt x="2453483" y="2859353"/>
                  <a:pt x="2457055" y="2859353"/>
                </a:cubicBezTo>
                <a:cubicBezTo>
                  <a:pt x="2461669" y="2859353"/>
                  <a:pt x="2466264" y="2857716"/>
                  <a:pt x="2470840" y="2854442"/>
                </a:cubicBezTo>
                <a:cubicBezTo>
                  <a:pt x="2475417" y="2851167"/>
                  <a:pt x="2480272" y="2846368"/>
                  <a:pt x="2485407" y="2840042"/>
                </a:cubicBezTo>
                <a:lnTo>
                  <a:pt x="2485407" y="2769833"/>
                </a:lnTo>
                <a:cubicBezTo>
                  <a:pt x="2485407" y="2769237"/>
                  <a:pt x="2485537" y="2768735"/>
                  <a:pt x="2485798" y="2768326"/>
                </a:cubicBezTo>
                <a:cubicBezTo>
                  <a:pt x="2486058" y="2767917"/>
                  <a:pt x="2486560" y="2767544"/>
                  <a:pt x="2487305" y="2767210"/>
                </a:cubicBezTo>
                <a:cubicBezTo>
                  <a:pt x="2488049" y="2766875"/>
                  <a:pt x="2488997" y="2766652"/>
                  <a:pt x="2490151" y="2766540"/>
                </a:cubicBezTo>
                <a:cubicBezTo>
                  <a:pt x="2491304" y="2766428"/>
                  <a:pt x="2492811" y="2766372"/>
                  <a:pt x="2494672" y="2766372"/>
                </a:cubicBezTo>
                <a:cubicBezTo>
                  <a:pt x="2496457" y="2766372"/>
                  <a:pt x="2497946" y="2766428"/>
                  <a:pt x="2499136" y="2766540"/>
                </a:cubicBezTo>
                <a:cubicBezTo>
                  <a:pt x="2500327" y="2766652"/>
                  <a:pt x="2501257" y="2766875"/>
                  <a:pt x="2501927" y="2767210"/>
                </a:cubicBezTo>
                <a:cubicBezTo>
                  <a:pt x="2502597" y="2767544"/>
                  <a:pt x="2503099" y="2767917"/>
                  <a:pt x="2503434" y="2768326"/>
                </a:cubicBezTo>
                <a:cubicBezTo>
                  <a:pt x="2503769" y="2768735"/>
                  <a:pt x="2503936" y="2769237"/>
                  <a:pt x="2503936" y="2769833"/>
                </a:cubicBezTo>
                <a:lnTo>
                  <a:pt x="2503936" y="2870292"/>
                </a:lnTo>
                <a:cubicBezTo>
                  <a:pt x="2503936" y="2870887"/>
                  <a:pt x="2503806" y="2871389"/>
                  <a:pt x="2503545" y="2871799"/>
                </a:cubicBezTo>
                <a:cubicBezTo>
                  <a:pt x="2503285" y="2872208"/>
                  <a:pt x="2502820" y="2872561"/>
                  <a:pt x="2502150" y="2872859"/>
                </a:cubicBezTo>
                <a:cubicBezTo>
                  <a:pt x="2501480" y="2873157"/>
                  <a:pt x="2500606" y="2873380"/>
                  <a:pt x="2499527" y="2873529"/>
                </a:cubicBezTo>
                <a:cubicBezTo>
                  <a:pt x="2498448" y="2873678"/>
                  <a:pt x="2497127" y="2873752"/>
                  <a:pt x="2495564" y="2873752"/>
                </a:cubicBezTo>
                <a:cubicBezTo>
                  <a:pt x="2493853" y="2873752"/>
                  <a:pt x="2492458" y="2873678"/>
                  <a:pt x="2491379" y="2873529"/>
                </a:cubicBezTo>
                <a:cubicBezTo>
                  <a:pt x="2490300" y="2873380"/>
                  <a:pt x="2489444" y="2873157"/>
                  <a:pt x="2488811" y="2872859"/>
                </a:cubicBezTo>
                <a:cubicBezTo>
                  <a:pt x="2488179" y="2872561"/>
                  <a:pt x="2487751" y="2872208"/>
                  <a:pt x="2487528" y="2871799"/>
                </a:cubicBezTo>
                <a:cubicBezTo>
                  <a:pt x="2487305" y="2871389"/>
                  <a:pt x="2487193" y="2870887"/>
                  <a:pt x="2487193" y="2870292"/>
                </a:cubicBezTo>
                <a:lnTo>
                  <a:pt x="2487193" y="2857009"/>
                </a:lnTo>
                <a:cubicBezTo>
                  <a:pt x="2481463" y="2863334"/>
                  <a:pt x="2475808" y="2867948"/>
                  <a:pt x="2470227" y="2870850"/>
                </a:cubicBezTo>
                <a:cubicBezTo>
                  <a:pt x="2464645" y="2873752"/>
                  <a:pt x="2458990" y="2875203"/>
                  <a:pt x="2453260" y="2875203"/>
                </a:cubicBezTo>
                <a:cubicBezTo>
                  <a:pt x="2446563" y="2875203"/>
                  <a:pt x="2440926" y="2874087"/>
                  <a:pt x="2436350" y="2871854"/>
                </a:cubicBezTo>
                <a:cubicBezTo>
                  <a:pt x="2431773" y="2869622"/>
                  <a:pt x="2428071" y="2866590"/>
                  <a:pt x="2425243" y="2862757"/>
                </a:cubicBezTo>
                <a:cubicBezTo>
                  <a:pt x="2422415" y="2858925"/>
                  <a:pt x="2420388" y="2854460"/>
                  <a:pt x="2419160" y="2849363"/>
                </a:cubicBezTo>
                <a:cubicBezTo>
                  <a:pt x="2417932" y="2844265"/>
                  <a:pt x="2417318" y="2838070"/>
                  <a:pt x="2417318" y="2830778"/>
                </a:cubicBezTo>
                <a:lnTo>
                  <a:pt x="2417318" y="2769833"/>
                </a:lnTo>
                <a:cubicBezTo>
                  <a:pt x="2417318" y="2769237"/>
                  <a:pt x="2417448" y="2768735"/>
                  <a:pt x="2417709" y="2768326"/>
                </a:cubicBezTo>
                <a:cubicBezTo>
                  <a:pt x="2417969" y="2767917"/>
                  <a:pt x="2418472" y="2767544"/>
                  <a:pt x="2419216" y="2767210"/>
                </a:cubicBezTo>
                <a:cubicBezTo>
                  <a:pt x="2419960" y="2766875"/>
                  <a:pt x="2420927" y="2766652"/>
                  <a:pt x="2422118" y="2766540"/>
                </a:cubicBezTo>
                <a:cubicBezTo>
                  <a:pt x="2423308" y="2766428"/>
                  <a:pt x="2424797" y="2766372"/>
                  <a:pt x="2426583" y="2766372"/>
                </a:cubicBezTo>
                <a:close/>
                <a:moveTo>
                  <a:pt x="1074033" y="2766372"/>
                </a:moveTo>
                <a:cubicBezTo>
                  <a:pt x="1075819" y="2766372"/>
                  <a:pt x="1077307" y="2766428"/>
                  <a:pt x="1078498" y="2766540"/>
                </a:cubicBezTo>
                <a:cubicBezTo>
                  <a:pt x="1079688" y="2766652"/>
                  <a:pt x="1080637" y="2766875"/>
                  <a:pt x="1081344" y="2767210"/>
                </a:cubicBezTo>
                <a:cubicBezTo>
                  <a:pt x="1082051" y="2767544"/>
                  <a:pt x="1082553" y="2767917"/>
                  <a:pt x="1082851" y="2768326"/>
                </a:cubicBezTo>
                <a:cubicBezTo>
                  <a:pt x="1083148" y="2768735"/>
                  <a:pt x="1083297" y="2769237"/>
                  <a:pt x="1083297" y="2769833"/>
                </a:cubicBezTo>
                <a:lnTo>
                  <a:pt x="1083297" y="2828322"/>
                </a:lnTo>
                <a:cubicBezTo>
                  <a:pt x="1083297" y="2834201"/>
                  <a:pt x="1083725" y="2838908"/>
                  <a:pt x="1084581" y="2842442"/>
                </a:cubicBezTo>
                <a:cubicBezTo>
                  <a:pt x="1085437" y="2845977"/>
                  <a:pt x="1086739" y="2848991"/>
                  <a:pt x="1088488" y="2851484"/>
                </a:cubicBezTo>
                <a:cubicBezTo>
                  <a:pt x="1090236" y="2853976"/>
                  <a:pt x="1092450" y="2855911"/>
                  <a:pt x="1095129" y="2857288"/>
                </a:cubicBezTo>
                <a:cubicBezTo>
                  <a:pt x="1097808" y="2858665"/>
                  <a:pt x="1100933" y="2859353"/>
                  <a:pt x="1104505" y="2859353"/>
                </a:cubicBezTo>
                <a:cubicBezTo>
                  <a:pt x="1109119" y="2859353"/>
                  <a:pt x="1113714" y="2857716"/>
                  <a:pt x="1118290" y="2854442"/>
                </a:cubicBezTo>
                <a:cubicBezTo>
                  <a:pt x="1122867" y="2851167"/>
                  <a:pt x="1127722" y="2846368"/>
                  <a:pt x="1132857" y="2840042"/>
                </a:cubicBezTo>
                <a:lnTo>
                  <a:pt x="1132857" y="2769833"/>
                </a:lnTo>
                <a:cubicBezTo>
                  <a:pt x="1132857" y="2769237"/>
                  <a:pt x="1132987" y="2768735"/>
                  <a:pt x="1133248" y="2768326"/>
                </a:cubicBezTo>
                <a:cubicBezTo>
                  <a:pt x="1133508" y="2767917"/>
                  <a:pt x="1134010" y="2767544"/>
                  <a:pt x="1134755" y="2767210"/>
                </a:cubicBezTo>
                <a:cubicBezTo>
                  <a:pt x="1135499" y="2766875"/>
                  <a:pt x="1136448" y="2766652"/>
                  <a:pt x="1137601" y="2766540"/>
                </a:cubicBezTo>
                <a:cubicBezTo>
                  <a:pt x="1138754" y="2766428"/>
                  <a:pt x="1140261" y="2766372"/>
                  <a:pt x="1142122" y="2766372"/>
                </a:cubicBezTo>
                <a:cubicBezTo>
                  <a:pt x="1143908" y="2766372"/>
                  <a:pt x="1145396" y="2766428"/>
                  <a:pt x="1146586" y="2766540"/>
                </a:cubicBezTo>
                <a:cubicBezTo>
                  <a:pt x="1147777" y="2766652"/>
                  <a:pt x="1148707" y="2766875"/>
                  <a:pt x="1149377" y="2767210"/>
                </a:cubicBezTo>
                <a:cubicBezTo>
                  <a:pt x="1150047" y="2767544"/>
                  <a:pt x="1150549" y="2767917"/>
                  <a:pt x="1150884" y="2768326"/>
                </a:cubicBezTo>
                <a:cubicBezTo>
                  <a:pt x="1151219" y="2768735"/>
                  <a:pt x="1151386" y="2769237"/>
                  <a:pt x="1151386" y="2769833"/>
                </a:cubicBezTo>
                <a:lnTo>
                  <a:pt x="1151386" y="2870292"/>
                </a:lnTo>
                <a:cubicBezTo>
                  <a:pt x="1151386" y="2870887"/>
                  <a:pt x="1151256" y="2871389"/>
                  <a:pt x="1150995" y="2871799"/>
                </a:cubicBezTo>
                <a:cubicBezTo>
                  <a:pt x="1150735" y="2872208"/>
                  <a:pt x="1150270" y="2872561"/>
                  <a:pt x="1149600" y="2872859"/>
                </a:cubicBezTo>
                <a:cubicBezTo>
                  <a:pt x="1148930" y="2873157"/>
                  <a:pt x="1148056" y="2873380"/>
                  <a:pt x="1146977" y="2873529"/>
                </a:cubicBezTo>
                <a:cubicBezTo>
                  <a:pt x="1145898" y="2873678"/>
                  <a:pt x="1144577" y="2873752"/>
                  <a:pt x="1143015" y="2873752"/>
                </a:cubicBezTo>
                <a:cubicBezTo>
                  <a:pt x="1141303" y="2873752"/>
                  <a:pt x="1139908" y="2873678"/>
                  <a:pt x="1138829" y="2873529"/>
                </a:cubicBezTo>
                <a:cubicBezTo>
                  <a:pt x="1137750" y="2873380"/>
                  <a:pt x="1136894" y="2873157"/>
                  <a:pt x="1136261" y="2872859"/>
                </a:cubicBezTo>
                <a:cubicBezTo>
                  <a:pt x="1135629" y="2872561"/>
                  <a:pt x="1135201" y="2872208"/>
                  <a:pt x="1134978" y="2871799"/>
                </a:cubicBezTo>
                <a:cubicBezTo>
                  <a:pt x="1134755" y="2871389"/>
                  <a:pt x="1134643" y="2870887"/>
                  <a:pt x="1134643" y="2870292"/>
                </a:cubicBezTo>
                <a:lnTo>
                  <a:pt x="1134643" y="2857009"/>
                </a:lnTo>
                <a:cubicBezTo>
                  <a:pt x="1128913" y="2863334"/>
                  <a:pt x="1123258" y="2867948"/>
                  <a:pt x="1117677" y="2870850"/>
                </a:cubicBezTo>
                <a:cubicBezTo>
                  <a:pt x="1112096" y="2873752"/>
                  <a:pt x="1106440" y="2875203"/>
                  <a:pt x="1100710" y="2875203"/>
                </a:cubicBezTo>
                <a:cubicBezTo>
                  <a:pt x="1094013" y="2875203"/>
                  <a:pt x="1088376" y="2874087"/>
                  <a:pt x="1083799" y="2871854"/>
                </a:cubicBezTo>
                <a:cubicBezTo>
                  <a:pt x="1079223" y="2869622"/>
                  <a:pt x="1075521" y="2866590"/>
                  <a:pt x="1072693" y="2862757"/>
                </a:cubicBezTo>
                <a:cubicBezTo>
                  <a:pt x="1069865" y="2858925"/>
                  <a:pt x="1067838" y="2854460"/>
                  <a:pt x="1066610" y="2849363"/>
                </a:cubicBezTo>
                <a:cubicBezTo>
                  <a:pt x="1065382" y="2844265"/>
                  <a:pt x="1064768" y="2838070"/>
                  <a:pt x="1064768" y="2830778"/>
                </a:cubicBezTo>
                <a:lnTo>
                  <a:pt x="1064768" y="2769833"/>
                </a:lnTo>
                <a:cubicBezTo>
                  <a:pt x="1064768" y="2769237"/>
                  <a:pt x="1064898" y="2768735"/>
                  <a:pt x="1065159" y="2768326"/>
                </a:cubicBezTo>
                <a:cubicBezTo>
                  <a:pt x="1065419" y="2767917"/>
                  <a:pt x="1065922" y="2767544"/>
                  <a:pt x="1066666" y="2767210"/>
                </a:cubicBezTo>
                <a:cubicBezTo>
                  <a:pt x="1067410" y="2766875"/>
                  <a:pt x="1068377" y="2766652"/>
                  <a:pt x="1069568" y="2766540"/>
                </a:cubicBezTo>
                <a:cubicBezTo>
                  <a:pt x="1070758" y="2766428"/>
                  <a:pt x="1072247" y="2766372"/>
                  <a:pt x="1074033" y="2766372"/>
                </a:cubicBezTo>
                <a:close/>
                <a:moveTo>
                  <a:pt x="893504" y="2766372"/>
                </a:moveTo>
                <a:cubicBezTo>
                  <a:pt x="895365" y="2766372"/>
                  <a:pt x="896890" y="2766447"/>
                  <a:pt x="898081" y="2766596"/>
                </a:cubicBezTo>
                <a:cubicBezTo>
                  <a:pt x="899271" y="2766745"/>
                  <a:pt x="900201" y="2766968"/>
                  <a:pt x="900871" y="2767265"/>
                </a:cubicBezTo>
                <a:cubicBezTo>
                  <a:pt x="901541" y="2767563"/>
                  <a:pt x="902025" y="2767935"/>
                  <a:pt x="902322" y="2768382"/>
                </a:cubicBezTo>
                <a:cubicBezTo>
                  <a:pt x="902620" y="2768828"/>
                  <a:pt x="902769" y="2769312"/>
                  <a:pt x="902769" y="2769833"/>
                </a:cubicBezTo>
                <a:lnTo>
                  <a:pt x="902769" y="2870292"/>
                </a:lnTo>
                <a:cubicBezTo>
                  <a:pt x="902769" y="2870887"/>
                  <a:pt x="902620" y="2871389"/>
                  <a:pt x="902322" y="2871799"/>
                </a:cubicBezTo>
                <a:cubicBezTo>
                  <a:pt x="902025" y="2872208"/>
                  <a:pt x="901541" y="2872561"/>
                  <a:pt x="900871" y="2872859"/>
                </a:cubicBezTo>
                <a:cubicBezTo>
                  <a:pt x="900201" y="2873157"/>
                  <a:pt x="899271" y="2873380"/>
                  <a:pt x="898081" y="2873529"/>
                </a:cubicBezTo>
                <a:cubicBezTo>
                  <a:pt x="896890" y="2873678"/>
                  <a:pt x="895365" y="2873752"/>
                  <a:pt x="893504" y="2873752"/>
                </a:cubicBezTo>
                <a:cubicBezTo>
                  <a:pt x="891718" y="2873752"/>
                  <a:pt x="890230" y="2873678"/>
                  <a:pt x="889039" y="2873529"/>
                </a:cubicBezTo>
                <a:cubicBezTo>
                  <a:pt x="887849" y="2873380"/>
                  <a:pt x="886900" y="2873157"/>
                  <a:pt x="886193" y="2872859"/>
                </a:cubicBezTo>
                <a:cubicBezTo>
                  <a:pt x="885486" y="2872561"/>
                  <a:pt x="885002" y="2872208"/>
                  <a:pt x="884742" y="2871799"/>
                </a:cubicBezTo>
                <a:cubicBezTo>
                  <a:pt x="884481" y="2871389"/>
                  <a:pt x="884351" y="2870887"/>
                  <a:pt x="884351" y="2870292"/>
                </a:cubicBezTo>
                <a:lnTo>
                  <a:pt x="884351" y="2769833"/>
                </a:lnTo>
                <a:cubicBezTo>
                  <a:pt x="884351" y="2769312"/>
                  <a:pt x="884481" y="2768828"/>
                  <a:pt x="884742" y="2768382"/>
                </a:cubicBezTo>
                <a:cubicBezTo>
                  <a:pt x="885002" y="2767935"/>
                  <a:pt x="885486" y="2767563"/>
                  <a:pt x="886193" y="2767265"/>
                </a:cubicBezTo>
                <a:cubicBezTo>
                  <a:pt x="886900" y="2766968"/>
                  <a:pt x="887849" y="2766745"/>
                  <a:pt x="889039" y="2766596"/>
                </a:cubicBezTo>
                <a:cubicBezTo>
                  <a:pt x="890230" y="2766447"/>
                  <a:pt x="891718" y="2766372"/>
                  <a:pt x="893504" y="2766372"/>
                </a:cubicBezTo>
                <a:close/>
                <a:moveTo>
                  <a:pt x="57425" y="2765926"/>
                </a:moveTo>
                <a:cubicBezTo>
                  <a:pt x="62262" y="2765926"/>
                  <a:pt x="66857" y="2766838"/>
                  <a:pt x="71210" y="2768661"/>
                </a:cubicBezTo>
                <a:cubicBezTo>
                  <a:pt x="75563" y="2770484"/>
                  <a:pt x="79340" y="2772995"/>
                  <a:pt x="82540" y="2776195"/>
                </a:cubicBezTo>
                <a:cubicBezTo>
                  <a:pt x="85739" y="2779395"/>
                  <a:pt x="88251" y="2783153"/>
                  <a:pt x="90074" y="2787469"/>
                </a:cubicBezTo>
                <a:cubicBezTo>
                  <a:pt x="91897" y="2791785"/>
                  <a:pt x="92809" y="2796399"/>
                  <a:pt x="92809" y="2801310"/>
                </a:cubicBezTo>
                <a:cubicBezTo>
                  <a:pt x="92809" y="2806147"/>
                  <a:pt x="91897" y="2810742"/>
                  <a:pt x="90074" y="2815095"/>
                </a:cubicBezTo>
                <a:cubicBezTo>
                  <a:pt x="88251" y="2819448"/>
                  <a:pt x="85721" y="2823225"/>
                  <a:pt x="82484" y="2826425"/>
                </a:cubicBezTo>
                <a:cubicBezTo>
                  <a:pt x="79247" y="2829624"/>
                  <a:pt x="75470" y="2832136"/>
                  <a:pt x="71154" y="2833959"/>
                </a:cubicBezTo>
                <a:cubicBezTo>
                  <a:pt x="66838" y="2835782"/>
                  <a:pt x="62225" y="2836694"/>
                  <a:pt x="57313" y="2836694"/>
                </a:cubicBezTo>
                <a:cubicBezTo>
                  <a:pt x="52476" y="2836694"/>
                  <a:pt x="47881" y="2835801"/>
                  <a:pt x="43528" y="2834015"/>
                </a:cubicBezTo>
                <a:cubicBezTo>
                  <a:pt x="39175" y="2832229"/>
                  <a:pt x="35398" y="2829736"/>
                  <a:pt x="32199" y="2826536"/>
                </a:cubicBezTo>
                <a:cubicBezTo>
                  <a:pt x="28999" y="2823336"/>
                  <a:pt x="26506" y="2819560"/>
                  <a:pt x="24720" y="2815207"/>
                </a:cubicBezTo>
                <a:cubicBezTo>
                  <a:pt x="22934" y="2810853"/>
                  <a:pt x="22041" y="2806258"/>
                  <a:pt x="22041" y="2801421"/>
                </a:cubicBezTo>
                <a:cubicBezTo>
                  <a:pt x="22041" y="2796436"/>
                  <a:pt x="22953" y="2791803"/>
                  <a:pt x="24776" y="2787525"/>
                </a:cubicBezTo>
                <a:cubicBezTo>
                  <a:pt x="26599" y="2783246"/>
                  <a:pt x="29110" y="2779488"/>
                  <a:pt x="32310" y="2776251"/>
                </a:cubicBezTo>
                <a:cubicBezTo>
                  <a:pt x="35510" y="2773014"/>
                  <a:pt x="39286" y="2770484"/>
                  <a:pt x="43640" y="2768661"/>
                </a:cubicBezTo>
                <a:cubicBezTo>
                  <a:pt x="47993" y="2766838"/>
                  <a:pt x="52588" y="2765926"/>
                  <a:pt x="57425" y="2765926"/>
                </a:cubicBezTo>
                <a:close/>
                <a:moveTo>
                  <a:pt x="2926124" y="2764810"/>
                </a:moveTo>
                <a:cubicBezTo>
                  <a:pt x="2934012" y="2764810"/>
                  <a:pt x="2940728" y="2766075"/>
                  <a:pt x="2946272" y="2768605"/>
                </a:cubicBezTo>
                <a:cubicBezTo>
                  <a:pt x="2951816" y="2771135"/>
                  <a:pt x="2956374" y="2774539"/>
                  <a:pt x="2959945" y="2778818"/>
                </a:cubicBezTo>
                <a:cubicBezTo>
                  <a:pt x="2963517" y="2783097"/>
                  <a:pt x="2966140" y="2788120"/>
                  <a:pt x="2967815" y="2793887"/>
                </a:cubicBezTo>
                <a:cubicBezTo>
                  <a:pt x="2969489" y="2799654"/>
                  <a:pt x="2970326" y="2805812"/>
                  <a:pt x="2970326" y="2812360"/>
                </a:cubicBezTo>
                <a:lnTo>
                  <a:pt x="2970326" y="2815709"/>
                </a:lnTo>
                <a:cubicBezTo>
                  <a:pt x="2970326" y="2818611"/>
                  <a:pt x="2969597" y="2820676"/>
                  <a:pt x="2968140" y="2821904"/>
                </a:cubicBezTo>
                <a:cubicBezTo>
                  <a:pt x="2966683" y="2823132"/>
                  <a:pt x="2965019" y="2823746"/>
                  <a:pt x="2963149" y="2823746"/>
                </a:cubicBezTo>
                <a:lnTo>
                  <a:pt x="2896991" y="2823746"/>
                </a:lnTo>
                <a:cubicBezTo>
                  <a:pt x="2896991" y="2829327"/>
                  <a:pt x="2897552" y="2834350"/>
                  <a:pt x="2898673" y="2838815"/>
                </a:cubicBezTo>
                <a:cubicBezTo>
                  <a:pt x="2899795" y="2843279"/>
                  <a:pt x="2901664" y="2847112"/>
                  <a:pt x="2904281" y="2850312"/>
                </a:cubicBezTo>
                <a:cubicBezTo>
                  <a:pt x="2906899" y="2853511"/>
                  <a:pt x="2910301" y="2855967"/>
                  <a:pt x="2914489" y="2857679"/>
                </a:cubicBezTo>
                <a:cubicBezTo>
                  <a:pt x="2918676" y="2859390"/>
                  <a:pt x="2923798" y="2860246"/>
                  <a:pt x="2929855" y="2860246"/>
                </a:cubicBezTo>
                <a:cubicBezTo>
                  <a:pt x="2934641" y="2860246"/>
                  <a:pt x="2938903" y="2859855"/>
                  <a:pt x="2942642" y="2859074"/>
                </a:cubicBezTo>
                <a:cubicBezTo>
                  <a:pt x="2946380" y="2858292"/>
                  <a:pt x="2949614" y="2857418"/>
                  <a:pt x="2952344" y="2856451"/>
                </a:cubicBezTo>
                <a:cubicBezTo>
                  <a:pt x="2955073" y="2855483"/>
                  <a:pt x="2957317" y="2854609"/>
                  <a:pt x="2959074" y="2853828"/>
                </a:cubicBezTo>
                <a:cubicBezTo>
                  <a:pt x="2960832" y="2853046"/>
                  <a:pt x="2962159" y="2852656"/>
                  <a:pt x="2963057" y="2852656"/>
                </a:cubicBezTo>
                <a:cubicBezTo>
                  <a:pt x="2963580" y="2852656"/>
                  <a:pt x="2964047" y="2852786"/>
                  <a:pt x="2964458" y="2853046"/>
                </a:cubicBezTo>
                <a:cubicBezTo>
                  <a:pt x="2964869" y="2853307"/>
                  <a:pt x="2965187" y="2853697"/>
                  <a:pt x="2965411" y="2854218"/>
                </a:cubicBezTo>
                <a:cubicBezTo>
                  <a:pt x="2965636" y="2854739"/>
                  <a:pt x="2965804" y="2855465"/>
                  <a:pt x="2965916" y="2856395"/>
                </a:cubicBezTo>
                <a:cubicBezTo>
                  <a:pt x="2966029" y="2857325"/>
                  <a:pt x="2966085" y="2858460"/>
                  <a:pt x="2966085" y="2859799"/>
                </a:cubicBezTo>
                <a:cubicBezTo>
                  <a:pt x="2966085" y="2860767"/>
                  <a:pt x="2966047" y="2861604"/>
                  <a:pt x="2965973" y="2862311"/>
                </a:cubicBezTo>
                <a:cubicBezTo>
                  <a:pt x="2965899" y="2863018"/>
                  <a:pt x="2965806" y="2863650"/>
                  <a:pt x="2965694" y="2864208"/>
                </a:cubicBezTo>
                <a:cubicBezTo>
                  <a:pt x="2965582" y="2864766"/>
                  <a:pt x="2965396" y="2865269"/>
                  <a:pt x="2965136" y="2865715"/>
                </a:cubicBezTo>
                <a:cubicBezTo>
                  <a:pt x="2964875" y="2866162"/>
                  <a:pt x="2964541" y="2866590"/>
                  <a:pt x="2964131" y="2866999"/>
                </a:cubicBezTo>
                <a:cubicBezTo>
                  <a:pt x="2963722" y="2867408"/>
                  <a:pt x="2962513" y="2868078"/>
                  <a:pt x="2960504" y="2869008"/>
                </a:cubicBezTo>
                <a:cubicBezTo>
                  <a:pt x="2958494" y="2869938"/>
                  <a:pt x="2955890" y="2870850"/>
                  <a:pt x="2952690" y="2871743"/>
                </a:cubicBezTo>
                <a:cubicBezTo>
                  <a:pt x="2949490" y="2872636"/>
                  <a:pt x="2945788" y="2873436"/>
                  <a:pt x="2941584" y="2874143"/>
                </a:cubicBezTo>
                <a:cubicBezTo>
                  <a:pt x="2937379" y="2874850"/>
                  <a:pt x="2932896" y="2875203"/>
                  <a:pt x="2928133" y="2875203"/>
                </a:cubicBezTo>
                <a:cubicBezTo>
                  <a:pt x="2919873" y="2875203"/>
                  <a:pt x="2912637" y="2874050"/>
                  <a:pt x="2906423" y="2871743"/>
                </a:cubicBezTo>
                <a:cubicBezTo>
                  <a:pt x="2900210" y="2869436"/>
                  <a:pt x="2894982" y="2866013"/>
                  <a:pt x="2890740" y="2861474"/>
                </a:cubicBezTo>
                <a:cubicBezTo>
                  <a:pt x="2886499" y="2856934"/>
                  <a:pt x="2883299" y="2851242"/>
                  <a:pt x="2881141" y="2844396"/>
                </a:cubicBezTo>
                <a:cubicBezTo>
                  <a:pt x="2878983" y="2837550"/>
                  <a:pt x="2877904" y="2829587"/>
                  <a:pt x="2877904" y="2820509"/>
                </a:cubicBezTo>
                <a:cubicBezTo>
                  <a:pt x="2877904" y="2811877"/>
                  <a:pt x="2879020" y="2804119"/>
                  <a:pt x="2881253" y="2797236"/>
                </a:cubicBezTo>
                <a:cubicBezTo>
                  <a:pt x="2883485" y="2790352"/>
                  <a:pt x="2886703" y="2784511"/>
                  <a:pt x="2890908" y="2779711"/>
                </a:cubicBezTo>
                <a:cubicBezTo>
                  <a:pt x="2895112" y="2774911"/>
                  <a:pt x="2900191" y="2771228"/>
                  <a:pt x="2906144" y="2768661"/>
                </a:cubicBezTo>
                <a:cubicBezTo>
                  <a:pt x="2912097" y="2766093"/>
                  <a:pt x="2918757" y="2764810"/>
                  <a:pt x="2926124" y="2764810"/>
                </a:cubicBezTo>
                <a:close/>
                <a:moveTo>
                  <a:pt x="2730155" y="2764810"/>
                </a:moveTo>
                <a:cubicBezTo>
                  <a:pt x="2737373" y="2764810"/>
                  <a:pt x="2743512" y="2765628"/>
                  <a:pt x="2748572" y="2767265"/>
                </a:cubicBezTo>
                <a:cubicBezTo>
                  <a:pt x="2753632" y="2768903"/>
                  <a:pt x="2757725" y="2771302"/>
                  <a:pt x="2760851" y="2774465"/>
                </a:cubicBezTo>
                <a:cubicBezTo>
                  <a:pt x="2763976" y="2777628"/>
                  <a:pt x="2766246" y="2781553"/>
                  <a:pt x="2767660" y="2786241"/>
                </a:cubicBezTo>
                <a:cubicBezTo>
                  <a:pt x="2769073" y="2790929"/>
                  <a:pt x="2769780" y="2796399"/>
                  <a:pt x="2769780" y="2802649"/>
                </a:cubicBezTo>
                <a:lnTo>
                  <a:pt x="2769780" y="2870403"/>
                </a:lnTo>
                <a:cubicBezTo>
                  <a:pt x="2769780" y="2871296"/>
                  <a:pt x="2769483" y="2871966"/>
                  <a:pt x="2768887" y="2872413"/>
                </a:cubicBezTo>
                <a:cubicBezTo>
                  <a:pt x="2768292" y="2872859"/>
                  <a:pt x="2767473" y="2873194"/>
                  <a:pt x="2766432" y="2873417"/>
                </a:cubicBezTo>
                <a:cubicBezTo>
                  <a:pt x="2765390" y="2873640"/>
                  <a:pt x="2763864" y="2873752"/>
                  <a:pt x="2761855" y="2873752"/>
                </a:cubicBezTo>
                <a:cubicBezTo>
                  <a:pt x="2759920" y="2873752"/>
                  <a:pt x="2758376" y="2873640"/>
                  <a:pt x="2757223" y="2873417"/>
                </a:cubicBezTo>
                <a:cubicBezTo>
                  <a:pt x="2756070" y="2873194"/>
                  <a:pt x="2755232" y="2872859"/>
                  <a:pt x="2754711" y="2872413"/>
                </a:cubicBezTo>
                <a:cubicBezTo>
                  <a:pt x="2754191" y="2871966"/>
                  <a:pt x="2753930" y="2871296"/>
                  <a:pt x="2753930" y="2870403"/>
                </a:cubicBezTo>
                <a:lnTo>
                  <a:pt x="2753930" y="2860357"/>
                </a:lnTo>
                <a:cubicBezTo>
                  <a:pt x="2749540" y="2865046"/>
                  <a:pt x="2744647" y="2868692"/>
                  <a:pt x="2739252" y="2871296"/>
                </a:cubicBezTo>
                <a:cubicBezTo>
                  <a:pt x="2733857" y="2873901"/>
                  <a:pt x="2728146" y="2875203"/>
                  <a:pt x="2722118" y="2875203"/>
                </a:cubicBezTo>
                <a:cubicBezTo>
                  <a:pt x="2716835" y="2875203"/>
                  <a:pt x="2712054" y="2874515"/>
                  <a:pt x="2707775" y="2873138"/>
                </a:cubicBezTo>
                <a:cubicBezTo>
                  <a:pt x="2703496" y="2871761"/>
                  <a:pt x="2699850" y="2869771"/>
                  <a:pt x="2696836" y="2867166"/>
                </a:cubicBezTo>
                <a:cubicBezTo>
                  <a:pt x="2693822" y="2864562"/>
                  <a:pt x="2691478" y="2861362"/>
                  <a:pt x="2689804" y="2857567"/>
                </a:cubicBezTo>
                <a:cubicBezTo>
                  <a:pt x="2688129" y="2853772"/>
                  <a:pt x="2687292" y="2849456"/>
                  <a:pt x="2687292" y="2844619"/>
                </a:cubicBezTo>
                <a:cubicBezTo>
                  <a:pt x="2687292" y="2838963"/>
                  <a:pt x="2688446" y="2834052"/>
                  <a:pt x="2690753" y="2829885"/>
                </a:cubicBezTo>
                <a:cubicBezTo>
                  <a:pt x="2693059" y="2825718"/>
                  <a:pt x="2696371" y="2822257"/>
                  <a:pt x="2700687" y="2819504"/>
                </a:cubicBezTo>
                <a:cubicBezTo>
                  <a:pt x="2705003" y="2816751"/>
                  <a:pt x="2710286" y="2814686"/>
                  <a:pt x="2716537" y="2813309"/>
                </a:cubicBezTo>
                <a:cubicBezTo>
                  <a:pt x="2722788" y="2811932"/>
                  <a:pt x="2729820" y="2811244"/>
                  <a:pt x="2737633" y="2811244"/>
                </a:cubicBezTo>
                <a:lnTo>
                  <a:pt x="2751474" y="2811244"/>
                </a:lnTo>
                <a:lnTo>
                  <a:pt x="2751474" y="2803431"/>
                </a:lnTo>
                <a:cubicBezTo>
                  <a:pt x="2751474" y="2799561"/>
                  <a:pt x="2751065" y="2796138"/>
                  <a:pt x="2750247" y="2793162"/>
                </a:cubicBezTo>
                <a:cubicBezTo>
                  <a:pt x="2749428" y="2790185"/>
                  <a:pt x="2748107" y="2787711"/>
                  <a:pt x="2746284" y="2785739"/>
                </a:cubicBezTo>
                <a:cubicBezTo>
                  <a:pt x="2744461" y="2783767"/>
                  <a:pt x="2742098" y="2782278"/>
                  <a:pt x="2739196" y="2781274"/>
                </a:cubicBezTo>
                <a:cubicBezTo>
                  <a:pt x="2736294" y="2780269"/>
                  <a:pt x="2732722" y="2779767"/>
                  <a:pt x="2728481" y="2779767"/>
                </a:cubicBezTo>
                <a:cubicBezTo>
                  <a:pt x="2723941" y="2779767"/>
                  <a:pt x="2719867" y="2780307"/>
                  <a:pt x="2716258" y="2781386"/>
                </a:cubicBezTo>
                <a:cubicBezTo>
                  <a:pt x="2712649" y="2782465"/>
                  <a:pt x="2709486" y="2783655"/>
                  <a:pt x="2706770" y="2784957"/>
                </a:cubicBezTo>
                <a:cubicBezTo>
                  <a:pt x="2704054" y="2786260"/>
                  <a:pt x="2701784" y="2787450"/>
                  <a:pt x="2699961" y="2788529"/>
                </a:cubicBezTo>
                <a:cubicBezTo>
                  <a:pt x="2698138" y="2789608"/>
                  <a:pt x="2696780" y="2790148"/>
                  <a:pt x="2695887" y="2790148"/>
                </a:cubicBezTo>
                <a:cubicBezTo>
                  <a:pt x="2695292" y="2790148"/>
                  <a:pt x="2694771" y="2789999"/>
                  <a:pt x="2694324" y="2789701"/>
                </a:cubicBezTo>
                <a:cubicBezTo>
                  <a:pt x="2693878" y="2789404"/>
                  <a:pt x="2693487" y="2788957"/>
                  <a:pt x="2693152" y="2788362"/>
                </a:cubicBezTo>
                <a:cubicBezTo>
                  <a:pt x="2692818" y="2787767"/>
                  <a:pt x="2692576" y="2787004"/>
                  <a:pt x="2692427" y="2786074"/>
                </a:cubicBezTo>
                <a:cubicBezTo>
                  <a:pt x="2692278" y="2785143"/>
                  <a:pt x="2692204" y="2784120"/>
                  <a:pt x="2692204" y="2783004"/>
                </a:cubicBezTo>
                <a:cubicBezTo>
                  <a:pt x="2692204" y="2781144"/>
                  <a:pt x="2692334" y="2779674"/>
                  <a:pt x="2692594" y="2778595"/>
                </a:cubicBezTo>
                <a:cubicBezTo>
                  <a:pt x="2692855" y="2777516"/>
                  <a:pt x="2693487" y="2776493"/>
                  <a:pt x="2694492" y="2775525"/>
                </a:cubicBezTo>
                <a:cubicBezTo>
                  <a:pt x="2695496" y="2774558"/>
                  <a:pt x="2697227" y="2773423"/>
                  <a:pt x="2699682" y="2772121"/>
                </a:cubicBezTo>
                <a:cubicBezTo>
                  <a:pt x="2702138" y="2770819"/>
                  <a:pt x="2704966" y="2769628"/>
                  <a:pt x="2708165" y="2768549"/>
                </a:cubicBezTo>
                <a:cubicBezTo>
                  <a:pt x="2711365" y="2767470"/>
                  <a:pt x="2714863" y="2766577"/>
                  <a:pt x="2718658" y="2765870"/>
                </a:cubicBezTo>
                <a:cubicBezTo>
                  <a:pt x="2722453" y="2765163"/>
                  <a:pt x="2726285" y="2764810"/>
                  <a:pt x="2730155" y="2764810"/>
                </a:cubicBezTo>
                <a:close/>
                <a:moveTo>
                  <a:pt x="2239357" y="2764810"/>
                </a:moveTo>
                <a:cubicBezTo>
                  <a:pt x="2242036" y="2764810"/>
                  <a:pt x="2244715" y="2765033"/>
                  <a:pt x="2247394" y="2765480"/>
                </a:cubicBezTo>
                <a:cubicBezTo>
                  <a:pt x="2250072" y="2765926"/>
                  <a:pt x="2252491" y="2766484"/>
                  <a:pt x="2254649" y="2767154"/>
                </a:cubicBezTo>
                <a:cubicBezTo>
                  <a:pt x="2256807" y="2767824"/>
                  <a:pt x="2258649" y="2768549"/>
                  <a:pt x="2260174" y="2769330"/>
                </a:cubicBezTo>
                <a:cubicBezTo>
                  <a:pt x="2261700" y="2770112"/>
                  <a:pt x="2262853" y="2770800"/>
                  <a:pt x="2263634" y="2771395"/>
                </a:cubicBezTo>
                <a:cubicBezTo>
                  <a:pt x="2264416" y="2771991"/>
                  <a:pt x="2264937" y="2772512"/>
                  <a:pt x="2265197" y="2772958"/>
                </a:cubicBezTo>
                <a:cubicBezTo>
                  <a:pt x="2265458" y="2773405"/>
                  <a:pt x="2265644" y="2773907"/>
                  <a:pt x="2265755" y="2774465"/>
                </a:cubicBezTo>
                <a:cubicBezTo>
                  <a:pt x="2265867" y="2775023"/>
                  <a:pt x="2265979" y="2775711"/>
                  <a:pt x="2266090" y="2776530"/>
                </a:cubicBezTo>
                <a:cubicBezTo>
                  <a:pt x="2266202" y="2777349"/>
                  <a:pt x="2266258" y="2778353"/>
                  <a:pt x="2266258" y="2779544"/>
                </a:cubicBezTo>
                <a:cubicBezTo>
                  <a:pt x="2266258" y="2780809"/>
                  <a:pt x="2266202" y="2781906"/>
                  <a:pt x="2266090" y="2782837"/>
                </a:cubicBezTo>
                <a:cubicBezTo>
                  <a:pt x="2265979" y="2783767"/>
                  <a:pt x="2265792" y="2784530"/>
                  <a:pt x="2265532" y="2785125"/>
                </a:cubicBezTo>
                <a:cubicBezTo>
                  <a:pt x="2265272" y="2785720"/>
                  <a:pt x="2264955" y="2786148"/>
                  <a:pt x="2264583" y="2786408"/>
                </a:cubicBezTo>
                <a:cubicBezTo>
                  <a:pt x="2264211" y="2786669"/>
                  <a:pt x="2263802" y="2786799"/>
                  <a:pt x="2263355" y="2786799"/>
                </a:cubicBezTo>
                <a:cubicBezTo>
                  <a:pt x="2262686" y="2786799"/>
                  <a:pt x="2261718" y="2786390"/>
                  <a:pt x="2260453" y="2785571"/>
                </a:cubicBezTo>
                <a:cubicBezTo>
                  <a:pt x="2259188" y="2784753"/>
                  <a:pt x="2257551" y="2783878"/>
                  <a:pt x="2255542" y="2782948"/>
                </a:cubicBezTo>
                <a:cubicBezTo>
                  <a:pt x="2253533" y="2782018"/>
                  <a:pt x="2251170" y="2781144"/>
                  <a:pt x="2248454" y="2780325"/>
                </a:cubicBezTo>
                <a:cubicBezTo>
                  <a:pt x="2245738" y="2779507"/>
                  <a:pt x="2242631" y="2779097"/>
                  <a:pt x="2239134" y="2779097"/>
                </a:cubicBezTo>
                <a:cubicBezTo>
                  <a:pt x="2236008" y="2779097"/>
                  <a:pt x="2233255" y="2779451"/>
                  <a:pt x="2230874" y="2780158"/>
                </a:cubicBezTo>
                <a:cubicBezTo>
                  <a:pt x="2228492" y="2780865"/>
                  <a:pt x="2226539" y="2781869"/>
                  <a:pt x="2225014" y="2783171"/>
                </a:cubicBezTo>
                <a:cubicBezTo>
                  <a:pt x="2223488" y="2784474"/>
                  <a:pt x="2222335" y="2786018"/>
                  <a:pt x="2221553" y="2787804"/>
                </a:cubicBezTo>
                <a:cubicBezTo>
                  <a:pt x="2220772" y="2789590"/>
                  <a:pt x="2220381" y="2791524"/>
                  <a:pt x="2220381" y="2793608"/>
                </a:cubicBezTo>
                <a:cubicBezTo>
                  <a:pt x="2220381" y="2796510"/>
                  <a:pt x="2221125" y="2798947"/>
                  <a:pt x="2222614" y="2800919"/>
                </a:cubicBezTo>
                <a:cubicBezTo>
                  <a:pt x="2224102" y="2802891"/>
                  <a:pt x="2226037" y="2804621"/>
                  <a:pt x="2228418" y="2806110"/>
                </a:cubicBezTo>
                <a:cubicBezTo>
                  <a:pt x="2230799" y="2807598"/>
                  <a:pt x="2233515" y="2808937"/>
                  <a:pt x="2236566" y="2810128"/>
                </a:cubicBezTo>
                <a:cubicBezTo>
                  <a:pt x="2239617" y="2811319"/>
                  <a:pt x="2242724" y="2812546"/>
                  <a:pt x="2245887" y="2813811"/>
                </a:cubicBezTo>
                <a:cubicBezTo>
                  <a:pt x="2249049" y="2815076"/>
                  <a:pt x="2252175" y="2816490"/>
                  <a:pt x="2255263" y="2818053"/>
                </a:cubicBezTo>
                <a:cubicBezTo>
                  <a:pt x="2258351" y="2819616"/>
                  <a:pt x="2261086" y="2821513"/>
                  <a:pt x="2263467" y="2823746"/>
                </a:cubicBezTo>
                <a:cubicBezTo>
                  <a:pt x="2265848" y="2825978"/>
                  <a:pt x="2267764" y="2828657"/>
                  <a:pt x="2269216" y="2831782"/>
                </a:cubicBezTo>
                <a:cubicBezTo>
                  <a:pt x="2270667" y="2834908"/>
                  <a:pt x="2271392" y="2838629"/>
                  <a:pt x="2271392" y="2842945"/>
                </a:cubicBezTo>
                <a:cubicBezTo>
                  <a:pt x="2271392" y="2848079"/>
                  <a:pt x="2270443" y="2852656"/>
                  <a:pt x="2268546" y="2856674"/>
                </a:cubicBezTo>
                <a:cubicBezTo>
                  <a:pt x="2266648" y="2860692"/>
                  <a:pt x="2263951" y="2864078"/>
                  <a:pt x="2260453" y="2866831"/>
                </a:cubicBezTo>
                <a:cubicBezTo>
                  <a:pt x="2256956" y="2869585"/>
                  <a:pt x="2252789" y="2871668"/>
                  <a:pt x="2247952" y="2873082"/>
                </a:cubicBezTo>
                <a:cubicBezTo>
                  <a:pt x="2243115" y="2874496"/>
                  <a:pt x="2237794" y="2875203"/>
                  <a:pt x="2231990" y="2875203"/>
                </a:cubicBezTo>
                <a:cubicBezTo>
                  <a:pt x="2228418" y="2875203"/>
                  <a:pt x="2225014" y="2874924"/>
                  <a:pt x="2221777" y="2874366"/>
                </a:cubicBezTo>
                <a:cubicBezTo>
                  <a:pt x="2218540" y="2873808"/>
                  <a:pt x="2215637" y="2873101"/>
                  <a:pt x="2213070" y="2872245"/>
                </a:cubicBezTo>
                <a:cubicBezTo>
                  <a:pt x="2210503" y="2871389"/>
                  <a:pt x="2208326" y="2870496"/>
                  <a:pt x="2206540" y="2869566"/>
                </a:cubicBezTo>
                <a:cubicBezTo>
                  <a:pt x="2204754" y="2868636"/>
                  <a:pt x="2203452" y="2867799"/>
                  <a:pt x="2202634" y="2867055"/>
                </a:cubicBezTo>
                <a:cubicBezTo>
                  <a:pt x="2201815" y="2866311"/>
                  <a:pt x="2201220" y="2865269"/>
                  <a:pt x="2200848" y="2863929"/>
                </a:cubicBezTo>
                <a:cubicBezTo>
                  <a:pt x="2200476" y="2862590"/>
                  <a:pt x="2200289" y="2860767"/>
                  <a:pt x="2200289" y="2858460"/>
                </a:cubicBezTo>
                <a:cubicBezTo>
                  <a:pt x="2200289" y="2857046"/>
                  <a:pt x="2200364" y="2855855"/>
                  <a:pt x="2200513" y="2854888"/>
                </a:cubicBezTo>
                <a:cubicBezTo>
                  <a:pt x="2200662" y="2853921"/>
                  <a:pt x="2200848" y="2853139"/>
                  <a:pt x="2201071" y="2852544"/>
                </a:cubicBezTo>
                <a:cubicBezTo>
                  <a:pt x="2201294" y="2851949"/>
                  <a:pt x="2201610" y="2851521"/>
                  <a:pt x="2202020" y="2851260"/>
                </a:cubicBezTo>
                <a:cubicBezTo>
                  <a:pt x="2202429" y="2851000"/>
                  <a:pt x="2202894" y="2850870"/>
                  <a:pt x="2203415" y="2850870"/>
                </a:cubicBezTo>
                <a:cubicBezTo>
                  <a:pt x="2204233" y="2850870"/>
                  <a:pt x="2205443" y="2851372"/>
                  <a:pt x="2207043" y="2852377"/>
                </a:cubicBezTo>
                <a:cubicBezTo>
                  <a:pt x="2208642" y="2853381"/>
                  <a:pt x="2210614" y="2854479"/>
                  <a:pt x="2212958" y="2855669"/>
                </a:cubicBezTo>
                <a:cubicBezTo>
                  <a:pt x="2215303" y="2856860"/>
                  <a:pt x="2218074" y="2857958"/>
                  <a:pt x="2221274" y="2858962"/>
                </a:cubicBezTo>
                <a:cubicBezTo>
                  <a:pt x="2224474" y="2859967"/>
                  <a:pt x="2228158" y="2860469"/>
                  <a:pt x="2232325" y="2860469"/>
                </a:cubicBezTo>
                <a:cubicBezTo>
                  <a:pt x="2235450" y="2860469"/>
                  <a:pt x="2238278" y="2860134"/>
                  <a:pt x="2240808" y="2859464"/>
                </a:cubicBezTo>
                <a:cubicBezTo>
                  <a:pt x="2243338" y="2858795"/>
                  <a:pt x="2245533" y="2857809"/>
                  <a:pt x="2247394" y="2856506"/>
                </a:cubicBezTo>
                <a:cubicBezTo>
                  <a:pt x="2249254" y="2855204"/>
                  <a:pt x="2250686" y="2853549"/>
                  <a:pt x="2251691" y="2851539"/>
                </a:cubicBezTo>
                <a:cubicBezTo>
                  <a:pt x="2252696" y="2849530"/>
                  <a:pt x="2253198" y="2847149"/>
                  <a:pt x="2253198" y="2844396"/>
                </a:cubicBezTo>
                <a:cubicBezTo>
                  <a:pt x="2253198" y="2841568"/>
                  <a:pt x="2252472" y="2839187"/>
                  <a:pt x="2251021" y="2837252"/>
                </a:cubicBezTo>
                <a:cubicBezTo>
                  <a:pt x="2249570" y="2835317"/>
                  <a:pt x="2247654" y="2833606"/>
                  <a:pt x="2245273" y="2832117"/>
                </a:cubicBezTo>
                <a:cubicBezTo>
                  <a:pt x="2242892" y="2830629"/>
                  <a:pt x="2240213" y="2829308"/>
                  <a:pt x="2237236" y="2828155"/>
                </a:cubicBezTo>
                <a:cubicBezTo>
                  <a:pt x="2234260" y="2827001"/>
                  <a:pt x="2231190" y="2825792"/>
                  <a:pt x="2228027" y="2824527"/>
                </a:cubicBezTo>
                <a:cubicBezTo>
                  <a:pt x="2224865" y="2823262"/>
                  <a:pt x="2221777" y="2821830"/>
                  <a:pt x="2218763" y="2820230"/>
                </a:cubicBezTo>
                <a:cubicBezTo>
                  <a:pt x="2215749" y="2818630"/>
                  <a:pt x="2213052" y="2816676"/>
                  <a:pt x="2210670" y="2814370"/>
                </a:cubicBezTo>
                <a:cubicBezTo>
                  <a:pt x="2208289" y="2812063"/>
                  <a:pt x="2206373" y="2809309"/>
                  <a:pt x="2204922" y="2806110"/>
                </a:cubicBezTo>
                <a:cubicBezTo>
                  <a:pt x="2203471" y="2802910"/>
                  <a:pt x="2202745" y="2799077"/>
                  <a:pt x="2202745" y="2794613"/>
                </a:cubicBezTo>
                <a:cubicBezTo>
                  <a:pt x="2202745" y="2790669"/>
                  <a:pt x="2203508" y="2786892"/>
                  <a:pt x="2205033" y="2783283"/>
                </a:cubicBezTo>
                <a:cubicBezTo>
                  <a:pt x="2206559" y="2779674"/>
                  <a:pt x="2208847" y="2776511"/>
                  <a:pt x="2211898" y="2773795"/>
                </a:cubicBezTo>
                <a:cubicBezTo>
                  <a:pt x="2214949" y="2771079"/>
                  <a:pt x="2218763" y="2768903"/>
                  <a:pt x="2223339" y="2767265"/>
                </a:cubicBezTo>
                <a:cubicBezTo>
                  <a:pt x="2227916" y="2765628"/>
                  <a:pt x="2233255" y="2764810"/>
                  <a:pt x="2239357" y="2764810"/>
                </a:cubicBezTo>
                <a:close/>
                <a:moveTo>
                  <a:pt x="2135066" y="2764810"/>
                </a:moveTo>
                <a:cubicBezTo>
                  <a:pt x="2141763" y="2764810"/>
                  <a:pt x="2147400" y="2765945"/>
                  <a:pt x="2151976" y="2768214"/>
                </a:cubicBezTo>
                <a:cubicBezTo>
                  <a:pt x="2156553" y="2770484"/>
                  <a:pt x="2160255" y="2773516"/>
                  <a:pt x="2163082" y="2777311"/>
                </a:cubicBezTo>
                <a:cubicBezTo>
                  <a:pt x="2165910" y="2781106"/>
                  <a:pt x="2167938" y="2785553"/>
                  <a:pt x="2169166" y="2790650"/>
                </a:cubicBezTo>
                <a:cubicBezTo>
                  <a:pt x="2170394" y="2795747"/>
                  <a:pt x="2171008" y="2801868"/>
                  <a:pt x="2171008" y="2809012"/>
                </a:cubicBezTo>
                <a:lnTo>
                  <a:pt x="2171008" y="2870292"/>
                </a:lnTo>
                <a:cubicBezTo>
                  <a:pt x="2171008" y="2870887"/>
                  <a:pt x="2170859" y="2871389"/>
                  <a:pt x="2170561" y="2871799"/>
                </a:cubicBezTo>
                <a:cubicBezTo>
                  <a:pt x="2170263" y="2872208"/>
                  <a:pt x="2169780" y="2872561"/>
                  <a:pt x="2169110" y="2872859"/>
                </a:cubicBezTo>
                <a:cubicBezTo>
                  <a:pt x="2168440" y="2873157"/>
                  <a:pt x="2167510" y="2873380"/>
                  <a:pt x="2166319" y="2873529"/>
                </a:cubicBezTo>
                <a:cubicBezTo>
                  <a:pt x="2165129" y="2873678"/>
                  <a:pt x="2163641" y="2873752"/>
                  <a:pt x="2161855" y="2873752"/>
                </a:cubicBezTo>
                <a:cubicBezTo>
                  <a:pt x="2159994" y="2873752"/>
                  <a:pt x="2158469" y="2873678"/>
                  <a:pt x="2157278" y="2873529"/>
                </a:cubicBezTo>
                <a:cubicBezTo>
                  <a:pt x="2156088" y="2873380"/>
                  <a:pt x="2155157" y="2873157"/>
                  <a:pt x="2154488" y="2872859"/>
                </a:cubicBezTo>
                <a:cubicBezTo>
                  <a:pt x="2153818" y="2872561"/>
                  <a:pt x="2153334" y="2872208"/>
                  <a:pt x="2153037" y="2871799"/>
                </a:cubicBezTo>
                <a:cubicBezTo>
                  <a:pt x="2152739" y="2871389"/>
                  <a:pt x="2152590" y="2870887"/>
                  <a:pt x="2152590" y="2870292"/>
                </a:cubicBezTo>
                <a:lnTo>
                  <a:pt x="2152590" y="2811467"/>
                </a:lnTo>
                <a:cubicBezTo>
                  <a:pt x="2152590" y="2805738"/>
                  <a:pt x="2152144" y="2801124"/>
                  <a:pt x="2151251" y="2797626"/>
                </a:cubicBezTo>
                <a:cubicBezTo>
                  <a:pt x="2150358" y="2794129"/>
                  <a:pt x="2149055" y="2791115"/>
                  <a:pt x="2147344" y="2788585"/>
                </a:cubicBezTo>
                <a:cubicBezTo>
                  <a:pt x="2145632" y="2786055"/>
                  <a:pt x="2143419" y="2784120"/>
                  <a:pt x="2140702" y="2782781"/>
                </a:cubicBezTo>
                <a:cubicBezTo>
                  <a:pt x="2137986" y="2781441"/>
                  <a:pt x="2134842" y="2780772"/>
                  <a:pt x="2131270" y="2780772"/>
                </a:cubicBezTo>
                <a:cubicBezTo>
                  <a:pt x="2126657" y="2780772"/>
                  <a:pt x="2122043" y="2782409"/>
                  <a:pt x="2117429" y="2785683"/>
                </a:cubicBezTo>
                <a:cubicBezTo>
                  <a:pt x="2112816" y="2788957"/>
                  <a:pt x="2107979" y="2793757"/>
                  <a:pt x="2102919" y="2800082"/>
                </a:cubicBezTo>
                <a:lnTo>
                  <a:pt x="2102919" y="2870292"/>
                </a:lnTo>
                <a:cubicBezTo>
                  <a:pt x="2102919" y="2870887"/>
                  <a:pt x="2102770" y="2871389"/>
                  <a:pt x="2102472" y="2871799"/>
                </a:cubicBezTo>
                <a:cubicBezTo>
                  <a:pt x="2102175" y="2872208"/>
                  <a:pt x="2101691" y="2872561"/>
                  <a:pt x="2101021" y="2872859"/>
                </a:cubicBezTo>
                <a:cubicBezTo>
                  <a:pt x="2100351" y="2873157"/>
                  <a:pt x="2099421" y="2873380"/>
                  <a:pt x="2098231" y="2873529"/>
                </a:cubicBezTo>
                <a:cubicBezTo>
                  <a:pt x="2097040" y="2873678"/>
                  <a:pt x="2095514" y="2873752"/>
                  <a:pt x="2093654" y="2873752"/>
                </a:cubicBezTo>
                <a:cubicBezTo>
                  <a:pt x="2091868" y="2873752"/>
                  <a:pt x="2090380" y="2873678"/>
                  <a:pt x="2089189" y="2873529"/>
                </a:cubicBezTo>
                <a:cubicBezTo>
                  <a:pt x="2087999" y="2873380"/>
                  <a:pt x="2087050" y="2873157"/>
                  <a:pt x="2086343" y="2872859"/>
                </a:cubicBezTo>
                <a:cubicBezTo>
                  <a:pt x="2085636" y="2872561"/>
                  <a:pt x="2085152" y="2872208"/>
                  <a:pt x="2084892" y="2871799"/>
                </a:cubicBezTo>
                <a:cubicBezTo>
                  <a:pt x="2084631" y="2871389"/>
                  <a:pt x="2084501" y="2870887"/>
                  <a:pt x="2084501" y="2870292"/>
                </a:cubicBezTo>
                <a:lnTo>
                  <a:pt x="2084501" y="2769833"/>
                </a:lnTo>
                <a:cubicBezTo>
                  <a:pt x="2084501" y="2769237"/>
                  <a:pt x="2084613" y="2768735"/>
                  <a:pt x="2084836" y="2768326"/>
                </a:cubicBezTo>
                <a:cubicBezTo>
                  <a:pt x="2085059" y="2767917"/>
                  <a:pt x="2085506" y="2767544"/>
                  <a:pt x="2086176" y="2767210"/>
                </a:cubicBezTo>
                <a:cubicBezTo>
                  <a:pt x="2086845" y="2766875"/>
                  <a:pt x="2087701" y="2766652"/>
                  <a:pt x="2088743" y="2766540"/>
                </a:cubicBezTo>
                <a:cubicBezTo>
                  <a:pt x="2089785" y="2766428"/>
                  <a:pt x="2091161" y="2766372"/>
                  <a:pt x="2092873" y="2766372"/>
                </a:cubicBezTo>
                <a:cubicBezTo>
                  <a:pt x="2094510" y="2766372"/>
                  <a:pt x="2095868" y="2766428"/>
                  <a:pt x="2096947" y="2766540"/>
                </a:cubicBezTo>
                <a:cubicBezTo>
                  <a:pt x="2098026" y="2766652"/>
                  <a:pt x="2098863" y="2766875"/>
                  <a:pt x="2099458" y="2767210"/>
                </a:cubicBezTo>
                <a:cubicBezTo>
                  <a:pt x="2100054" y="2767544"/>
                  <a:pt x="2100482" y="2767917"/>
                  <a:pt x="2100742" y="2768326"/>
                </a:cubicBezTo>
                <a:cubicBezTo>
                  <a:pt x="2101003" y="2768735"/>
                  <a:pt x="2101133" y="2769237"/>
                  <a:pt x="2101133" y="2769833"/>
                </a:cubicBezTo>
                <a:lnTo>
                  <a:pt x="2101133" y="2783116"/>
                </a:lnTo>
                <a:cubicBezTo>
                  <a:pt x="2106788" y="2776790"/>
                  <a:pt x="2112425" y="2772158"/>
                  <a:pt x="2118043" y="2769219"/>
                </a:cubicBezTo>
                <a:cubicBezTo>
                  <a:pt x="2123662" y="2766279"/>
                  <a:pt x="2129336" y="2764810"/>
                  <a:pt x="2135066" y="2764810"/>
                </a:cubicBezTo>
                <a:close/>
                <a:moveTo>
                  <a:pt x="2006255" y="2764810"/>
                </a:moveTo>
                <a:cubicBezTo>
                  <a:pt x="2013473" y="2764810"/>
                  <a:pt x="2019612" y="2765628"/>
                  <a:pt x="2024672" y="2767265"/>
                </a:cubicBezTo>
                <a:cubicBezTo>
                  <a:pt x="2029732" y="2768903"/>
                  <a:pt x="2033825" y="2771302"/>
                  <a:pt x="2036951" y="2774465"/>
                </a:cubicBezTo>
                <a:cubicBezTo>
                  <a:pt x="2040076" y="2777628"/>
                  <a:pt x="2042346" y="2781553"/>
                  <a:pt x="2043760" y="2786241"/>
                </a:cubicBezTo>
                <a:cubicBezTo>
                  <a:pt x="2045173" y="2790929"/>
                  <a:pt x="2045880" y="2796399"/>
                  <a:pt x="2045880" y="2802649"/>
                </a:cubicBezTo>
                <a:lnTo>
                  <a:pt x="2045880" y="2870403"/>
                </a:lnTo>
                <a:cubicBezTo>
                  <a:pt x="2045880" y="2871296"/>
                  <a:pt x="2045583" y="2871966"/>
                  <a:pt x="2044987" y="2872413"/>
                </a:cubicBezTo>
                <a:cubicBezTo>
                  <a:pt x="2044392" y="2872859"/>
                  <a:pt x="2043573" y="2873194"/>
                  <a:pt x="2042532" y="2873417"/>
                </a:cubicBezTo>
                <a:cubicBezTo>
                  <a:pt x="2041490" y="2873640"/>
                  <a:pt x="2039964" y="2873752"/>
                  <a:pt x="2037955" y="2873752"/>
                </a:cubicBezTo>
                <a:cubicBezTo>
                  <a:pt x="2036020" y="2873752"/>
                  <a:pt x="2034476" y="2873640"/>
                  <a:pt x="2033323" y="2873417"/>
                </a:cubicBezTo>
                <a:cubicBezTo>
                  <a:pt x="2032170" y="2873194"/>
                  <a:pt x="2031332" y="2872859"/>
                  <a:pt x="2030811" y="2872413"/>
                </a:cubicBezTo>
                <a:cubicBezTo>
                  <a:pt x="2030291" y="2871966"/>
                  <a:pt x="2030030" y="2871296"/>
                  <a:pt x="2030030" y="2870403"/>
                </a:cubicBezTo>
                <a:lnTo>
                  <a:pt x="2030030" y="2860357"/>
                </a:lnTo>
                <a:cubicBezTo>
                  <a:pt x="2025640" y="2865046"/>
                  <a:pt x="2020747" y="2868692"/>
                  <a:pt x="2015352" y="2871296"/>
                </a:cubicBezTo>
                <a:cubicBezTo>
                  <a:pt x="2009957" y="2873901"/>
                  <a:pt x="2004246" y="2875203"/>
                  <a:pt x="1998218" y="2875203"/>
                </a:cubicBezTo>
                <a:cubicBezTo>
                  <a:pt x="1992935" y="2875203"/>
                  <a:pt x="1988154" y="2874515"/>
                  <a:pt x="1983875" y="2873138"/>
                </a:cubicBezTo>
                <a:cubicBezTo>
                  <a:pt x="1979596" y="2871761"/>
                  <a:pt x="1975950" y="2869771"/>
                  <a:pt x="1972936" y="2867166"/>
                </a:cubicBezTo>
                <a:cubicBezTo>
                  <a:pt x="1969922" y="2864562"/>
                  <a:pt x="1967578" y="2861362"/>
                  <a:pt x="1965904" y="2857567"/>
                </a:cubicBezTo>
                <a:cubicBezTo>
                  <a:pt x="1964230" y="2853772"/>
                  <a:pt x="1963392" y="2849456"/>
                  <a:pt x="1963392" y="2844619"/>
                </a:cubicBezTo>
                <a:cubicBezTo>
                  <a:pt x="1963392" y="2838963"/>
                  <a:pt x="1964546" y="2834052"/>
                  <a:pt x="1966853" y="2829885"/>
                </a:cubicBezTo>
                <a:cubicBezTo>
                  <a:pt x="1969159" y="2825718"/>
                  <a:pt x="1972471" y="2822257"/>
                  <a:pt x="1976787" y="2819504"/>
                </a:cubicBezTo>
                <a:cubicBezTo>
                  <a:pt x="1981103" y="2816751"/>
                  <a:pt x="1986386" y="2814686"/>
                  <a:pt x="1992637" y="2813309"/>
                </a:cubicBezTo>
                <a:cubicBezTo>
                  <a:pt x="1998888" y="2811932"/>
                  <a:pt x="2005920" y="2811244"/>
                  <a:pt x="2013733" y="2811244"/>
                </a:cubicBezTo>
                <a:lnTo>
                  <a:pt x="2027574" y="2811244"/>
                </a:lnTo>
                <a:lnTo>
                  <a:pt x="2027574" y="2803431"/>
                </a:lnTo>
                <a:cubicBezTo>
                  <a:pt x="2027574" y="2799561"/>
                  <a:pt x="2027165" y="2796138"/>
                  <a:pt x="2026347" y="2793162"/>
                </a:cubicBezTo>
                <a:cubicBezTo>
                  <a:pt x="2025528" y="2790185"/>
                  <a:pt x="2024207" y="2787711"/>
                  <a:pt x="2022384" y="2785739"/>
                </a:cubicBezTo>
                <a:cubicBezTo>
                  <a:pt x="2020561" y="2783767"/>
                  <a:pt x="2018198" y="2782278"/>
                  <a:pt x="2015296" y="2781274"/>
                </a:cubicBezTo>
                <a:cubicBezTo>
                  <a:pt x="2012394" y="2780269"/>
                  <a:pt x="2008822" y="2779767"/>
                  <a:pt x="2004581" y="2779767"/>
                </a:cubicBezTo>
                <a:cubicBezTo>
                  <a:pt x="2000041" y="2779767"/>
                  <a:pt x="1995967" y="2780307"/>
                  <a:pt x="1992358" y="2781386"/>
                </a:cubicBezTo>
                <a:cubicBezTo>
                  <a:pt x="1988749" y="2782465"/>
                  <a:pt x="1985586" y="2783655"/>
                  <a:pt x="1982870" y="2784957"/>
                </a:cubicBezTo>
                <a:cubicBezTo>
                  <a:pt x="1980154" y="2786260"/>
                  <a:pt x="1977885" y="2787450"/>
                  <a:pt x="1976061" y="2788529"/>
                </a:cubicBezTo>
                <a:cubicBezTo>
                  <a:pt x="1974238" y="2789608"/>
                  <a:pt x="1972880" y="2790148"/>
                  <a:pt x="1971987" y="2790148"/>
                </a:cubicBezTo>
                <a:cubicBezTo>
                  <a:pt x="1971392" y="2790148"/>
                  <a:pt x="1970871" y="2789999"/>
                  <a:pt x="1970425" y="2789701"/>
                </a:cubicBezTo>
                <a:cubicBezTo>
                  <a:pt x="1969978" y="2789404"/>
                  <a:pt x="1969587" y="2788957"/>
                  <a:pt x="1969252" y="2788362"/>
                </a:cubicBezTo>
                <a:cubicBezTo>
                  <a:pt x="1968918" y="2787767"/>
                  <a:pt x="1968676" y="2787004"/>
                  <a:pt x="1968527" y="2786074"/>
                </a:cubicBezTo>
                <a:cubicBezTo>
                  <a:pt x="1968378" y="2785143"/>
                  <a:pt x="1968304" y="2784120"/>
                  <a:pt x="1968304" y="2783004"/>
                </a:cubicBezTo>
                <a:cubicBezTo>
                  <a:pt x="1968304" y="2781144"/>
                  <a:pt x="1968434" y="2779674"/>
                  <a:pt x="1968694" y="2778595"/>
                </a:cubicBezTo>
                <a:cubicBezTo>
                  <a:pt x="1968955" y="2777516"/>
                  <a:pt x="1969587" y="2776493"/>
                  <a:pt x="1970592" y="2775525"/>
                </a:cubicBezTo>
                <a:cubicBezTo>
                  <a:pt x="1971597" y="2774558"/>
                  <a:pt x="1973327" y="2773423"/>
                  <a:pt x="1975782" y="2772121"/>
                </a:cubicBezTo>
                <a:cubicBezTo>
                  <a:pt x="1978238" y="2770819"/>
                  <a:pt x="1981066" y="2769628"/>
                  <a:pt x="1984266" y="2768549"/>
                </a:cubicBezTo>
                <a:cubicBezTo>
                  <a:pt x="1987465" y="2767470"/>
                  <a:pt x="1990963" y="2766577"/>
                  <a:pt x="1994758" y="2765870"/>
                </a:cubicBezTo>
                <a:cubicBezTo>
                  <a:pt x="1998553" y="2765163"/>
                  <a:pt x="2002385" y="2764810"/>
                  <a:pt x="2006255" y="2764810"/>
                </a:cubicBezTo>
                <a:close/>
                <a:moveTo>
                  <a:pt x="1938092" y="2764810"/>
                </a:moveTo>
                <a:cubicBezTo>
                  <a:pt x="1939059" y="2764810"/>
                  <a:pt x="1940157" y="2764866"/>
                  <a:pt x="1941384" y="2764977"/>
                </a:cubicBezTo>
                <a:cubicBezTo>
                  <a:pt x="1942612" y="2765089"/>
                  <a:pt x="1943896" y="2765293"/>
                  <a:pt x="1945235" y="2765591"/>
                </a:cubicBezTo>
                <a:cubicBezTo>
                  <a:pt x="1946575" y="2765889"/>
                  <a:pt x="1947784" y="2766224"/>
                  <a:pt x="1948863" y="2766596"/>
                </a:cubicBezTo>
                <a:cubicBezTo>
                  <a:pt x="1949942" y="2766968"/>
                  <a:pt x="1950705" y="2767340"/>
                  <a:pt x="1951151" y="2767712"/>
                </a:cubicBezTo>
                <a:cubicBezTo>
                  <a:pt x="1951598" y="2768084"/>
                  <a:pt x="1951895" y="2768437"/>
                  <a:pt x="1952044" y="2768772"/>
                </a:cubicBezTo>
                <a:cubicBezTo>
                  <a:pt x="1952193" y="2769107"/>
                  <a:pt x="1952323" y="2769535"/>
                  <a:pt x="1952435" y="2770056"/>
                </a:cubicBezTo>
                <a:cubicBezTo>
                  <a:pt x="1952547" y="2770577"/>
                  <a:pt x="1952621" y="2771340"/>
                  <a:pt x="1952658" y="2772344"/>
                </a:cubicBezTo>
                <a:cubicBezTo>
                  <a:pt x="1952695" y="2773349"/>
                  <a:pt x="1952714" y="2774707"/>
                  <a:pt x="1952714" y="2776418"/>
                </a:cubicBezTo>
                <a:cubicBezTo>
                  <a:pt x="1952714" y="2778055"/>
                  <a:pt x="1952677" y="2779432"/>
                  <a:pt x="1952602" y="2780548"/>
                </a:cubicBezTo>
                <a:cubicBezTo>
                  <a:pt x="1952528" y="2781665"/>
                  <a:pt x="1952379" y="2782539"/>
                  <a:pt x="1952156" y="2783171"/>
                </a:cubicBezTo>
                <a:cubicBezTo>
                  <a:pt x="1951933" y="2783804"/>
                  <a:pt x="1951654" y="2784288"/>
                  <a:pt x="1951319" y="2784623"/>
                </a:cubicBezTo>
                <a:cubicBezTo>
                  <a:pt x="1950984" y="2784957"/>
                  <a:pt x="1950519" y="2785125"/>
                  <a:pt x="1949923" y="2785125"/>
                </a:cubicBezTo>
                <a:cubicBezTo>
                  <a:pt x="1949328" y="2785125"/>
                  <a:pt x="1948603" y="2784957"/>
                  <a:pt x="1947747" y="2784623"/>
                </a:cubicBezTo>
                <a:cubicBezTo>
                  <a:pt x="1946891" y="2784288"/>
                  <a:pt x="1945924" y="2783953"/>
                  <a:pt x="1944845" y="2783618"/>
                </a:cubicBezTo>
                <a:cubicBezTo>
                  <a:pt x="1943766" y="2783283"/>
                  <a:pt x="1942556" y="2782967"/>
                  <a:pt x="1941217" y="2782669"/>
                </a:cubicBezTo>
                <a:cubicBezTo>
                  <a:pt x="1939878" y="2782371"/>
                  <a:pt x="1938426" y="2782223"/>
                  <a:pt x="1936864" y="2782223"/>
                </a:cubicBezTo>
                <a:cubicBezTo>
                  <a:pt x="1935003" y="2782223"/>
                  <a:pt x="1933180" y="2782595"/>
                  <a:pt x="1931394" y="2783339"/>
                </a:cubicBezTo>
                <a:cubicBezTo>
                  <a:pt x="1929608" y="2784083"/>
                  <a:pt x="1927729" y="2785311"/>
                  <a:pt x="1925757" y="2787022"/>
                </a:cubicBezTo>
                <a:cubicBezTo>
                  <a:pt x="1923786" y="2788734"/>
                  <a:pt x="1921721" y="2791004"/>
                  <a:pt x="1919563" y="2793831"/>
                </a:cubicBezTo>
                <a:cubicBezTo>
                  <a:pt x="1917404" y="2796659"/>
                  <a:pt x="1915023" y="2800119"/>
                  <a:pt x="1912419" y="2804212"/>
                </a:cubicBezTo>
                <a:lnTo>
                  <a:pt x="1912419" y="2870292"/>
                </a:lnTo>
                <a:cubicBezTo>
                  <a:pt x="1912419" y="2870887"/>
                  <a:pt x="1912270" y="2871389"/>
                  <a:pt x="1911972" y="2871799"/>
                </a:cubicBezTo>
                <a:cubicBezTo>
                  <a:pt x="1911675" y="2872208"/>
                  <a:pt x="1911191" y="2872561"/>
                  <a:pt x="1910521" y="2872859"/>
                </a:cubicBezTo>
                <a:cubicBezTo>
                  <a:pt x="1909851" y="2873157"/>
                  <a:pt x="1908921" y="2873380"/>
                  <a:pt x="1907731" y="2873529"/>
                </a:cubicBezTo>
                <a:cubicBezTo>
                  <a:pt x="1906540" y="2873678"/>
                  <a:pt x="1905015" y="2873752"/>
                  <a:pt x="1903154" y="2873752"/>
                </a:cubicBezTo>
                <a:cubicBezTo>
                  <a:pt x="1901368" y="2873752"/>
                  <a:pt x="1899880" y="2873678"/>
                  <a:pt x="1898689" y="2873529"/>
                </a:cubicBezTo>
                <a:cubicBezTo>
                  <a:pt x="1897499" y="2873380"/>
                  <a:pt x="1896550" y="2873157"/>
                  <a:pt x="1895843" y="2872859"/>
                </a:cubicBezTo>
                <a:cubicBezTo>
                  <a:pt x="1895136" y="2872561"/>
                  <a:pt x="1894652" y="2872208"/>
                  <a:pt x="1894392" y="2871799"/>
                </a:cubicBezTo>
                <a:cubicBezTo>
                  <a:pt x="1894131" y="2871389"/>
                  <a:pt x="1894001" y="2870887"/>
                  <a:pt x="1894001" y="2870292"/>
                </a:cubicBezTo>
                <a:lnTo>
                  <a:pt x="1894001" y="2769833"/>
                </a:lnTo>
                <a:cubicBezTo>
                  <a:pt x="1894001" y="2769237"/>
                  <a:pt x="1894113" y="2768735"/>
                  <a:pt x="1894336" y="2768326"/>
                </a:cubicBezTo>
                <a:cubicBezTo>
                  <a:pt x="1894559" y="2767917"/>
                  <a:pt x="1895006" y="2767544"/>
                  <a:pt x="1895676" y="2767210"/>
                </a:cubicBezTo>
                <a:cubicBezTo>
                  <a:pt x="1896345" y="2766875"/>
                  <a:pt x="1897201" y="2766652"/>
                  <a:pt x="1898243" y="2766540"/>
                </a:cubicBezTo>
                <a:cubicBezTo>
                  <a:pt x="1899285" y="2766428"/>
                  <a:pt x="1900661" y="2766372"/>
                  <a:pt x="1902373" y="2766372"/>
                </a:cubicBezTo>
                <a:cubicBezTo>
                  <a:pt x="1904010" y="2766372"/>
                  <a:pt x="1905368" y="2766428"/>
                  <a:pt x="1906447" y="2766540"/>
                </a:cubicBezTo>
                <a:cubicBezTo>
                  <a:pt x="1907526" y="2766652"/>
                  <a:pt x="1908363" y="2766875"/>
                  <a:pt x="1908958" y="2767210"/>
                </a:cubicBezTo>
                <a:cubicBezTo>
                  <a:pt x="1909554" y="2767544"/>
                  <a:pt x="1909982" y="2767917"/>
                  <a:pt x="1910242" y="2768326"/>
                </a:cubicBezTo>
                <a:cubicBezTo>
                  <a:pt x="1910503" y="2768735"/>
                  <a:pt x="1910633" y="2769237"/>
                  <a:pt x="1910633" y="2769833"/>
                </a:cubicBezTo>
                <a:lnTo>
                  <a:pt x="1910633" y="2784455"/>
                </a:lnTo>
                <a:cubicBezTo>
                  <a:pt x="1913386" y="2780437"/>
                  <a:pt x="1915972" y="2777163"/>
                  <a:pt x="1918390" y="2774632"/>
                </a:cubicBezTo>
                <a:cubicBezTo>
                  <a:pt x="1920809" y="2772102"/>
                  <a:pt x="1923097" y="2770112"/>
                  <a:pt x="1925255" y="2768661"/>
                </a:cubicBezTo>
                <a:cubicBezTo>
                  <a:pt x="1927413" y="2767210"/>
                  <a:pt x="1929553" y="2766205"/>
                  <a:pt x="1931673" y="2765647"/>
                </a:cubicBezTo>
                <a:cubicBezTo>
                  <a:pt x="1933794" y="2765089"/>
                  <a:pt x="1935934" y="2764810"/>
                  <a:pt x="1938092" y="2764810"/>
                </a:cubicBezTo>
                <a:close/>
                <a:moveTo>
                  <a:pt x="1433267" y="2764810"/>
                </a:moveTo>
                <a:cubicBezTo>
                  <a:pt x="1434234" y="2764810"/>
                  <a:pt x="1435332" y="2764866"/>
                  <a:pt x="1436559" y="2764977"/>
                </a:cubicBezTo>
                <a:cubicBezTo>
                  <a:pt x="1437787" y="2765089"/>
                  <a:pt x="1439071" y="2765293"/>
                  <a:pt x="1440410" y="2765591"/>
                </a:cubicBezTo>
                <a:cubicBezTo>
                  <a:pt x="1441750" y="2765889"/>
                  <a:pt x="1442959" y="2766224"/>
                  <a:pt x="1444038" y="2766596"/>
                </a:cubicBezTo>
                <a:cubicBezTo>
                  <a:pt x="1445117" y="2766968"/>
                  <a:pt x="1445880" y="2767340"/>
                  <a:pt x="1446326" y="2767712"/>
                </a:cubicBezTo>
                <a:cubicBezTo>
                  <a:pt x="1446773" y="2768084"/>
                  <a:pt x="1447070" y="2768437"/>
                  <a:pt x="1447219" y="2768772"/>
                </a:cubicBezTo>
                <a:cubicBezTo>
                  <a:pt x="1447368" y="2769107"/>
                  <a:pt x="1447498" y="2769535"/>
                  <a:pt x="1447610" y="2770056"/>
                </a:cubicBezTo>
                <a:cubicBezTo>
                  <a:pt x="1447722" y="2770577"/>
                  <a:pt x="1447796" y="2771340"/>
                  <a:pt x="1447833" y="2772344"/>
                </a:cubicBezTo>
                <a:cubicBezTo>
                  <a:pt x="1447870" y="2773349"/>
                  <a:pt x="1447889" y="2774707"/>
                  <a:pt x="1447889" y="2776418"/>
                </a:cubicBezTo>
                <a:cubicBezTo>
                  <a:pt x="1447889" y="2778055"/>
                  <a:pt x="1447852" y="2779432"/>
                  <a:pt x="1447777" y="2780548"/>
                </a:cubicBezTo>
                <a:cubicBezTo>
                  <a:pt x="1447703" y="2781665"/>
                  <a:pt x="1447554" y="2782539"/>
                  <a:pt x="1447331" y="2783171"/>
                </a:cubicBezTo>
                <a:cubicBezTo>
                  <a:pt x="1447108" y="2783804"/>
                  <a:pt x="1446829" y="2784288"/>
                  <a:pt x="1446494" y="2784623"/>
                </a:cubicBezTo>
                <a:cubicBezTo>
                  <a:pt x="1446159" y="2784957"/>
                  <a:pt x="1445694" y="2785125"/>
                  <a:pt x="1445098" y="2785125"/>
                </a:cubicBezTo>
                <a:cubicBezTo>
                  <a:pt x="1444503" y="2785125"/>
                  <a:pt x="1443778" y="2784957"/>
                  <a:pt x="1442922" y="2784623"/>
                </a:cubicBezTo>
                <a:cubicBezTo>
                  <a:pt x="1442066" y="2784288"/>
                  <a:pt x="1441099" y="2783953"/>
                  <a:pt x="1440020" y="2783618"/>
                </a:cubicBezTo>
                <a:cubicBezTo>
                  <a:pt x="1438941" y="2783283"/>
                  <a:pt x="1437731" y="2782967"/>
                  <a:pt x="1436392" y="2782669"/>
                </a:cubicBezTo>
                <a:cubicBezTo>
                  <a:pt x="1435053" y="2782371"/>
                  <a:pt x="1433601" y="2782223"/>
                  <a:pt x="1432039" y="2782223"/>
                </a:cubicBezTo>
                <a:cubicBezTo>
                  <a:pt x="1430178" y="2782223"/>
                  <a:pt x="1428355" y="2782595"/>
                  <a:pt x="1426569" y="2783339"/>
                </a:cubicBezTo>
                <a:cubicBezTo>
                  <a:pt x="1424783" y="2784083"/>
                  <a:pt x="1422904" y="2785311"/>
                  <a:pt x="1420932" y="2787022"/>
                </a:cubicBezTo>
                <a:cubicBezTo>
                  <a:pt x="1418961" y="2788734"/>
                  <a:pt x="1416896" y="2791004"/>
                  <a:pt x="1414738" y="2793831"/>
                </a:cubicBezTo>
                <a:cubicBezTo>
                  <a:pt x="1412579" y="2796659"/>
                  <a:pt x="1410198" y="2800119"/>
                  <a:pt x="1407594" y="2804212"/>
                </a:cubicBezTo>
                <a:lnTo>
                  <a:pt x="1407594" y="2870292"/>
                </a:lnTo>
                <a:cubicBezTo>
                  <a:pt x="1407594" y="2870887"/>
                  <a:pt x="1407445" y="2871389"/>
                  <a:pt x="1407147" y="2871799"/>
                </a:cubicBezTo>
                <a:cubicBezTo>
                  <a:pt x="1406850" y="2872208"/>
                  <a:pt x="1406366" y="2872561"/>
                  <a:pt x="1405696" y="2872859"/>
                </a:cubicBezTo>
                <a:cubicBezTo>
                  <a:pt x="1405026" y="2873157"/>
                  <a:pt x="1404096" y="2873380"/>
                  <a:pt x="1402906" y="2873529"/>
                </a:cubicBezTo>
                <a:cubicBezTo>
                  <a:pt x="1401715" y="2873678"/>
                  <a:pt x="1400190" y="2873752"/>
                  <a:pt x="1398329" y="2873752"/>
                </a:cubicBezTo>
                <a:cubicBezTo>
                  <a:pt x="1396543" y="2873752"/>
                  <a:pt x="1395055" y="2873678"/>
                  <a:pt x="1393864" y="2873529"/>
                </a:cubicBezTo>
                <a:cubicBezTo>
                  <a:pt x="1392674" y="2873380"/>
                  <a:pt x="1391725" y="2873157"/>
                  <a:pt x="1391018" y="2872859"/>
                </a:cubicBezTo>
                <a:cubicBezTo>
                  <a:pt x="1390311" y="2872561"/>
                  <a:pt x="1389827" y="2872208"/>
                  <a:pt x="1389567" y="2871799"/>
                </a:cubicBezTo>
                <a:cubicBezTo>
                  <a:pt x="1389306" y="2871389"/>
                  <a:pt x="1389176" y="2870887"/>
                  <a:pt x="1389176" y="2870292"/>
                </a:cubicBezTo>
                <a:lnTo>
                  <a:pt x="1389176" y="2769833"/>
                </a:lnTo>
                <a:cubicBezTo>
                  <a:pt x="1389176" y="2769237"/>
                  <a:pt x="1389288" y="2768735"/>
                  <a:pt x="1389511" y="2768326"/>
                </a:cubicBezTo>
                <a:cubicBezTo>
                  <a:pt x="1389734" y="2767917"/>
                  <a:pt x="1390181" y="2767544"/>
                  <a:pt x="1390851" y="2767210"/>
                </a:cubicBezTo>
                <a:cubicBezTo>
                  <a:pt x="1391520" y="2766875"/>
                  <a:pt x="1392376" y="2766652"/>
                  <a:pt x="1393418" y="2766540"/>
                </a:cubicBezTo>
                <a:cubicBezTo>
                  <a:pt x="1394460" y="2766428"/>
                  <a:pt x="1395836" y="2766372"/>
                  <a:pt x="1397548" y="2766372"/>
                </a:cubicBezTo>
                <a:cubicBezTo>
                  <a:pt x="1399185" y="2766372"/>
                  <a:pt x="1400543" y="2766428"/>
                  <a:pt x="1401622" y="2766540"/>
                </a:cubicBezTo>
                <a:cubicBezTo>
                  <a:pt x="1402701" y="2766652"/>
                  <a:pt x="1403538" y="2766875"/>
                  <a:pt x="1404133" y="2767210"/>
                </a:cubicBezTo>
                <a:cubicBezTo>
                  <a:pt x="1404729" y="2767544"/>
                  <a:pt x="1405157" y="2767917"/>
                  <a:pt x="1405417" y="2768326"/>
                </a:cubicBezTo>
                <a:cubicBezTo>
                  <a:pt x="1405678" y="2768735"/>
                  <a:pt x="1405808" y="2769237"/>
                  <a:pt x="1405808" y="2769833"/>
                </a:cubicBezTo>
                <a:lnTo>
                  <a:pt x="1405808" y="2784455"/>
                </a:lnTo>
                <a:cubicBezTo>
                  <a:pt x="1408561" y="2780437"/>
                  <a:pt x="1411147" y="2777163"/>
                  <a:pt x="1413565" y="2774632"/>
                </a:cubicBezTo>
                <a:cubicBezTo>
                  <a:pt x="1415984" y="2772102"/>
                  <a:pt x="1418272" y="2770112"/>
                  <a:pt x="1420430" y="2768661"/>
                </a:cubicBezTo>
                <a:cubicBezTo>
                  <a:pt x="1422588" y="2767210"/>
                  <a:pt x="1424728" y="2766205"/>
                  <a:pt x="1426848" y="2765647"/>
                </a:cubicBezTo>
                <a:cubicBezTo>
                  <a:pt x="1428969" y="2765089"/>
                  <a:pt x="1431109" y="2764810"/>
                  <a:pt x="1433267" y="2764810"/>
                </a:cubicBezTo>
                <a:close/>
                <a:moveTo>
                  <a:pt x="1309553" y="2764810"/>
                </a:moveTo>
                <a:cubicBezTo>
                  <a:pt x="1317813" y="2764810"/>
                  <a:pt x="1325013" y="2766038"/>
                  <a:pt x="1331152" y="2768493"/>
                </a:cubicBezTo>
                <a:cubicBezTo>
                  <a:pt x="1337291" y="2770949"/>
                  <a:pt x="1342407" y="2774521"/>
                  <a:pt x="1346500" y="2779209"/>
                </a:cubicBezTo>
                <a:cubicBezTo>
                  <a:pt x="1350593" y="2783897"/>
                  <a:pt x="1353662" y="2789590"/>
                  <a:pt x="1355709" y="2796287"/>
                </a:cubicBezTo>
                <a:cubicBezTo>
                  <a:pt x="1357755" y="2802984"/>
                  <a:pt x="1358778" y="2810537"/>
                  <a:pt x="1358778" y="2818946"/>
                </a:cubicBezTo>
                <a:cubicBezTo>
                  <a:pt x="1358778" y="2827132"/>
                  <a:pt x="1357699" y="2834666"/>
                  <a:pt x="1355541" y="2841549"/>
                </a:cubicBezTo>
                <a:cubicBezTo>
                  <a:pt x="1353383" y="2848433"/>
                  <a:pt x="1350165" y="2854367"/>
                  <a:pt x="1345886" y="2859353"/>
                </a:cubicBezTo>
                <a:cubicBezTo>
                  <a:pt x="1341607" y="2864339"/>
                  <a:pt x="1336249" y="2868227"/>
                  <a:pt x="1329812" y="2871017"/>
                </a:cubicBezTo>
                <a:cubicBezTo>
                  <a:pt x="1323376" y="2873808"/>
                  <a:pt x="1315916" y="2875203"/>
                  <a:pt x="1307432" y="2875203"/>
                </a:cubicBezTo>
                <a:cubicBezTo>
                  <a:pt x="1299172" y="2875203"/>
                  <a:pt x="1291973" y="2873975"/>
                  <a:pt x="1285834" y="2871520"/>
                </a:cubicBezTo>
                <a:cubicBezTo>
                  <a:pt x="1279695" y="2869064"/>
                  <a:pt x="1274579" y="2865492"/>
                  <a:pt x="1270486" y="2860804"/>
                </a:cubicBezTo>
                <a:cubicBezTo>
                  <a:pt x="1266393" y="2856116"/>
                  <a:pt x="1263342" y="2850423"/>
                  <a:pt x="1261333" y="2843726"/>
                </a:cubicBezTo>
                <a:cubicBezTo>
                  <a:pt x="1259324" y="2837029"/>
                  <a:pt x="1258319" y="2829438"/>
                  <a:pt x="1258319" y="2820955"/>
                </a:cubicBezTo>
                <a:cubicBezTo>
                  <a:pt x="1258319" y="2812770"/>
                  <a:pt x="1259380" y="2805235"/>
                  <a:pt x="1261500" y="2798352"/>
                </a:cubicBezTo>
                <a:cubicBezTo>
                  <a:pt x="1263621" y="2791469"/>
                  <a:pt x="1266821" y="2785534"/>
                  <a:pt x="1271100" y="2780548"/>
                </a:cubicBezTo>
                <a:cubicBezTo>
                  <a:pt x="1275379" y="2775563"/>
                  <a:pt x="1280718" y="2771693"/>
                  <a:pt x="1287117" y="2768940"/>
                </a:cubicBezTo>
                <a:cubicBezTo>
                  <a:pt x="1293517" y="2766186"/>
                  <a:pt x="1300996" y="2764810"/>
                  <a:pt x="1309553" y="2764810"/>
                </a:cubicBezTo>
                <a:close/>
                <a:moveTo>
                  <a:pt x="852242" y="2764810"/>
                </a:moveTo>
                <a:cubicBezTo>
                  <a:pt x="853209" y="2764810"/>
                  <a:pt x="854307" y="2764866"/>
                  <a:pt x="855534" y="2764977"/>
                </a:cubicBezTo>
                <a:cubicBezTo>
                  <a:pt x="856762" y="2765089"/>
                  <a:pt x="858046" y="2765293"/>
                  <a:pt x="859385" y="2765591"/>
                </a:cubicBezTo>
                <a:cubicBezTo>
                  <a:pt x="860725" y="2765889"/>
                  <a:pt x="861934" y="2766224"/>
                  <a:pt x="863013" y="2766596"/>
                </a:cubicBezTo>
                <a:cubicBezTo>
                  <a:pt x="864092" y="2766968"/>
                  <a:pt x="864855" y="2767340"/>
                  <a:pt x="865301" y="2767712"/>
                </a:cubicBezTo>
                <a:cubicBezTo>
                  <a:pt x="865748" y="2768084"/>
                  <a:pt x="866045" y="2768437"/>
                  <a:pt x="866194" y="2768772"/>
                </a:cubicBezTo>
                <a:cubicBezTo>
                  <a:pt x="866343" y="2769107"/>
                  <a:pt x="866473" y="2769535"/>
                  <a:pt x="866585" y="2770056"/>
                </a:cubicBezTo>
                <a:cubicBezTo>
                  <a:pt x="866697" y="2770577"/>
                  <a:pt x="866771" y="2771340"/>
                  <a:pt x="866808" y="2772344"/>
                </a:cubicBezTo>
                <a:cubicBezTo>
                  <a:pt x="866845" y="2773349"/>
                  <a:pt x="866864" y="2774707"/>
                  <a:pt x="866864" y="2776418"/>
                </a:cubicBezTo>
                <a:cubicBezTo>
                  <a:pt x="866864" y="2778055"/>
                  <a:pt x="866827" y="2779432"/>
                  <a:pt x="866752" y="2780548"/>
                </a:cubicBezTo>
                <a:cubicBezTo>
                  <a:pt x="866678" y="2781665"/>
                  <a:pt x="866529" y="2782539"/>
                  <a:pt x="866306" y="2783171"/>
                </a:cubicBezTo>
                <a:cubicBezTo>
                  <a:pt x="866083" y="2783804"/>
                  <a:pt x="865804" y="2784288"/>
                  <a:pt x="865469" y="2784623"/>
                </a:cubicBezTo>
                <a:cubicBezTo>
                  <a:pt x="865134" y="2784957"/>
                  <a:pt x="864669" y="2785125"/>
                  <a:pt x="864073" y="2785125"/>
                </a:cubicBezTo>
                <a:cubicBezTo>
                  <a:pt x="863478" y="2785125"/>
                  <a:pt x="862753" y="2784957"/>
                  <a:pt x="861897" y="2784623"/>
                </a:cubicBezTo>
                <a:cubicBezTo>
                  <a:pt x="861041" y="2784288"/>
                  <a:pt x="860074" y="2783953"/>
                  <a:pt x="858995" y="2783618"/>
                </a:cubicBezTo>
                <a:cubicBezTo>
                  <a:pt x="857916" y="2783283"/>
                  <a:pt x="856706" y="2782967"/>
                  <a:pt x="855367" y="2782669"/>
                </a:cubicBezTo>
                <a:cubicBezTo>
                  <a:pt x="854028" y="2782371"/>
                  <a:pt x="852576" y="2782223"/>
                  <a:pt x="851014" y="2782223"/>
                </a:cubicBezTo>
                <a:cubicBezTo>
                  <a:pt x="849153" y="2782223"/>
                  <a:pt x="847330" y="2782595"/>
                  <a:pt x="845544" y="2783339"/>
                </a:cubicBezTo>
                <a:cubicBezTo>
                  <a:pt x="843758" y="2784083"/>
                  <a:pt x="841879" y="2785311"/>
                  <a:pt x="839907" y="2787022"/>
                </a:cubicBezTo>
                <a:cubicBezTo>
                  <a:pt x="837935" y="2788734"/>
                  <a:pt x="835870" y="2791004"/>
                  <a:pt x="833712" y="2793831"/>
                </a:cubicBezTo>
                <a:cubicBezTo>
                  <a:pt x="831554" y="2796659"/>
                  <a:pt x="829173" y="2800119"/>
                  <a:pt x="826569" y="2804212"/>
                </a:cubicBezTo>
                <a:lnTo>
                  <a:pt x="826569" y="2870292"/>
                </a:lnTo>
                <a:cubicBezTo>
                  <a:pt x="826569" y="2870887"/>
                  <a:pt x="826420" y="2871389"/>
                  <a:pt x="826122" y="2871799"/>
                </a:cubicBezTo>
                <a:cubicBezTo>
                  <a:pt x="825825" y="2872208"/>
                  <a:pt x="825341" y="2872561"/>
                  <a:pt x="824671" y="2872859"/>
                </a:cubicBezTo>
                <a:cubicBezTo>
                  <a:pt x="824001" y="2873157"/>
                  <a:pt x="823071" y="2873380"/>
                  <a:pt x="821881" y="2873529"/>
                </a:cubicBezTo>
                <a:cubicBezTo>
                  <a:pt x="820690" y="2873678"/>
                  <a:pt x="819165" y="2873752"/>
                  <a:pt x="817304" y="2873752"/>
                </a:cubicBezTo>
                <a:cubicBezTo>
                  <a:pt x="815518" y="2873752"/>
                  <a:pt x="814030" y="2873678"/>
                  <a:pt x="812839" y="2873529"/>
                </a:cubicBezTo>
                <a:cubicBezTo>
                  <a:pt x="811649" y="2873380"/>
                  <a:pt x="810700" y="2873157"/>
                  <a:pt x="809993" y="2872859"/>
                </a:cubicBezTo>
                <a:cubicBezTo>
                  <a:pt x="809286" y="2872561"/>
                  <a:pt x="808802" y="2872208"/>
                  <a:pt x="808542" y="2871799"/>
                </a:cubicBezTo>
                <a:cubicBezTo>
                  <a:pt x="808281" y="2871389"/>
                  <a:pt x="808151" y="2870887"/>
                  <a:pt x="808151" y="2870292"/>
                </a:cubicBezTo>
                <a:lnTo>
                  <a:pt x="808151" y="2769833"/>
                </a:lnTo>
                <a:cubicBezTo>
                  <a:pt x="808151" y="2769237"/>
                  <a:pt x="808263" y="2768735"/>
                  <a:pt x="808486" y="2768326"/>
                </a:cubicBezTo>
                <a:cubicBezTo>
                  <a:pt x="808709" y="2767917"/>
                  <a:pt x="809156" y="2767544"/>
                  <a:pt x="809826" y="2767210"/>
                </a:cubicBezTo>
                <a:cubicBezTo>
                  <a:pt x="810495" y="2766875"/>
                  <a:pt x="811351" y="2766652"/>
                  <a:pt x="812393" y="2766540"/>
                </a:cubicBezTo>
                <a:cubicBezTo>
                  <a:pt x="813435" y="2766428"/>
                  <a:pt x="814811" y="2766372"/>
                  <a:pt x="816523" y="2766372"/>
                </a:cubicBezTo>
                <a:cubicBezTo>
                  <a:pt x="818160" y="2766372"/>
                  <a:pt x="819518" y="2766428"/>
                  <a:pt x="820597" y="2766540"/>
                </a:cubicBezTo>
                <a:cubicBezTo>
                  <a:pt x="821676" y="2766652"/>
                  <a:pt x="822513" y="2766875"/>
                  <a:pt x="823108" y="2767210"/>
                </a:cubicBezTo>
                <a:cubicBezTo>
                  <a:pt x="823704" y="2767544"/>
                  <a:pt x="824132" y="2767917"/>
                  <a:pt x="824392" y="2768326"/>
                </a:cubicBezTo>
                <a:cubicBezTo>
                  <a:pt x="824653" y="2768735"/>
                  <a:pt x="824783" y="2769237"/>
                  <a:pt x="824783" y="2769833"/>
                </a:cubicBezTo>
                <a:lnTo>
                  <a:pt x="824783" y="2784455"/>
                </a:lnTo>
                <a:cubicBezTo>
                  <a:pt x="827536" y="2780437"/>
                  <a:pt x="830122" y="2777163"/>
                  <a:pt x="832540" y="2774632"/>
                </a:cubicBezTo>
                <a:cubicBezTo>
                  <a:pt x="834959" y="2772102"/>
                  <a:pt x="837247" y="2770112"/>
                  <a:pt x="839405" y="2768661"/>
                </a:cubicBezTo>
                <a:cubicBezTo>
                  <a:pt x="841563" y="2767210"/>
                  <a:pt x="843703" y="2766205"/>
                  <a:pt x="845823" y="2765647"/>
                </a:cubicBezTo>
                <a:cubicBezTo>
                  <a:pt x="847944" y="2765089"/>
                  <a:pt x="850084" y="2764810"/>
                  <a:pt x="852242" y="2764810"/>
                </a:cubicBezTo>
                <a:close/>
                <a:moveTo>
                  <a:pt x="658691" y="2764810"/>
                </a:moveTo>
                <a:cubicBezTo>
                  <a:pt x="665388" y="2764810"/>
                  <a:pt x="671025" y="2765945"/>
                  <a:pt x="675601" y="2768214"/>
                </a:cubicBezTo>
                <a:cubicBezTo>
                  <a:pt x="680178" y="2770484"/>
                  <a:pt x="683880" y="2773516"/>
                  <a:pt x="686707" y="2777311"/>
                </a:cubicBezTo>
                <a:cubicBezTo>
                  <a:pt x="689535" y="2781106"/>
                  <a:pt x="691563" y="2785553"/>
                  <a:pt x="692791" y="2790650"/>
                </a:cubicBezTo>
                <a:cubicBezTo>
                  <a:pt x="694019" y="2795747"/>
                  <a:pt x="694633" y="2801868"/>
                  <a:pt x="694633" y="2809012"/>
                </a:cubicBezTo>
                <a:lnTo>
                  <a:pt x="694633" y="2870292"/>
                </a:lnTo>
                <a:cubicBezTo>
                  <a:pt x="694633" y="2870887"/>
                  <a:pt x="694484" y="2871389"/>
                  <a:pt x="694186" y="2871799"/>
                </a:cubicBezTo>
                <a:cubicBezTo>
                  <a:pt x="693888" y="2872208"/>
                  <a:pt x="693405" y="2872561"/>
                  <a:pt x="692735" y="2872859"/>
                </a:cubicBezTo>
                <a:cubicBezTo>
                  <a:pt x="692065" y="2873157"/>
                  <a:pt x="691135" y="2873380"/>
                  <a:pt x="689945" y="2873529"/>
                </a:cubicBezTo>
                <a:cubicBezTo>
                  <a:pt x="688754" y="2873678"/>
                  <a:pt x="687266" y="2873752"/>
                  <a:pt x="685480" y="2873752"/>
                </a:cubicBezTo>
                <a:cubicBezTo>
                  <a:pt x="683619" y="2873752"/>
                  <a:pt x="682094" y="2873678"/>
                  <a:pt x="680903" y="2873529"/>
                </a:cubicBezTo>
                <a:cubicBezTo>
                  <a:pt x="679713" y="2873380"/>
                  <a:pt x="678782" y="2873157"/>
                  <a:pt x="678113" y="2872859"/>
                </a:cubicBezTo>
                <a:cubicBezTo>
                  <a:pt x="677443" y="2872561"/>
                  <a:pt x="676959" y="2872208"/>
                  <a:pt x="676662" y="2871799"/>
                </a:cubicBezTo>
                <a:cubicBezTo>
                  <a:pt x="676364" y="2871389"/>
                  <a:pt x="676215" y="2870887"/>
                  <a:pt x="676215" y="2870292"/>
                </a:cubicBezTo>
                <a:lnTo>
                  <a:pt x="676215" y="2811467"/>
                </a:lnTo>
                <a:cubicBezTo>
                  <a:pt x="676215" y="2805738"/>
                  <a:pt x="675769" y="2801124"/>
                  <a:pt x="674876" y="2797626"/>
                </a:cubicBezTo>
                <a:cubicBezTo>
                  <a:pt x="673983" y="2794129"/>
                  <a:pt x="672680" y="2791115"/>
                  <a:pt x="670969" y="2788585"/>
                </a:cubicBezTo>
                <a:cubicBezTo>
                  <a:pt x="669257" y="2786055"/>
                  <a:pt x="667044" y="2784120"/>
                  <a:pt x="664327" y="2782781"/>
                </a:cubicBezTo>
                <a:cubicBezTo>
                  <a:pt x="661611" y="2781441"/>
                  <a:pt x="658467" y="2780772"/>
                  <a:pt x="654895" y="2780772"/>
                </a:cubicBezTo>
                <a:cubicBezTo>
                  <a:pt x="650282" y="2780772"/>
                  <a:pt x="645668" y="2782409"/>
                  <a:pt x="641054" y="2785683"/>
                </a:cubicBezTo>
                <a:cubicBezTo>
                  <a:pt x="636441" y="2788957"/>
                  <a:pt x="631604" y="2793757"/>
                  <a:pt x="626544" y="2800082"/>
                </a:cubicBezTo>
                <a:lnTo>
                  <a:pt x="626544" y="2870292"/>
                </a:lnTo>
                <a:cubicBezTo>
                  <a:pt x="626544" y="2870887"/>
                  <a:pt x="626395" y="2871389"/>
                  <a:pt x="626097" y="2871799"/>
                </a:cubicBezTo>
                <a:cubicBezTo>
                  <a:pt x="625800" y="2872208"/>
                  <a:pt x="625316" y="2872561"/>
                  <a:pt x="624646" y="2872859"/>
                </a:cubicBezTo>
                <a:cubicBezTo>
                  <a:pt x="623976" y="2873157"/>
                  <a:pt x="623046" y="2873380"/>
                  <a:pt x="621856" y="2873529"/>
                </a:cubicBezTo>
                <a:cubicBezTo>
                  <a:pt x="620665" y="2873678"/>
                  <a:pt x="619140" y="2873752"/>
                  <a:pt x="617279" y="2873752"/>
                </a:cubicBezTo>
                <a:cubicBezTo>
                  <a:pt x="615493" y="2873752"/>
                  <a:pt x="614005" y="2873678"/>
                  <a:pt x="612814" y="2873529"/>
                </a:cubicBezTo>
                <a:cubicBezTo>
                  <a:pt x="611624" y="2873380"/>
                  <a:pt x="610675" y="2873157"/>
                  <a:pt x="609968" y="2872859"/>
                </a:cubicBezTo>
                <a:cubicBezTo>
                  <a:pt x="609261" y="2872561"/>
                  <a:pt x="608777" y="2872208"/>
                  <a:pt x="608517" y="2871799"/>
                </a:cubicBezTo>
                <a:cubicBezTo>
                  <a:pt x="608256" y="2871389"/>
                  <a:pt x="608126" y="2870887"/>
                  <a:pt x="608126" y="2870292"/>
                </a:cubicBezTo>
                <a:lnTo>
                  <a:pt x="608126" y="2769833"/>
                </a:lnTo>
                <a:cubicBezTo>
                  <a:pt x="608126" y="2769237"/>
                  <a:pt x="608238" y="2768735"/>
                  <a:pt x="608461" y="2768326"/>
                </a:cubicBezTo>
                <a:cubicBezTo>
                  <a:pt x="608684" y="2767917"/>
                  <a:pt x="609131" y="2767544"/>
                  <a:pt x="609800" y="2767210"/>
                </a:cubicBezTo>
                <a:cubicBezTo>
                  <a:pt x="610470" y="2766875"/>
                  <a:pt x="611326" y="2766652"/>
                  <a:pt x="612368" y="2766540"/>
                </a:cubicBezTo>
                <a:cubicBezTo>
                  <a:pt x="613410" y="2766428"/>
                  <a:pt x="614786" y="2766372"/>
                  <a:pt x="616498" y="2766372"/>
                </a:cubicBezTo>
                <a:cubicBezTo>
                  <a:pt x="618135" y="2766372"/>
                  <a:pt x="619493" y="2766428"/>
                  <a:pt x="620572" y="2766540"/>
                </a:cubicBezTo>
                <a:cubicBezTo>
                  <a:pt x="621651" y="2766652"/>
                  <a:pt x="622488" y="2766875"/>
                  <a:pt x="623083" y="2767210"/>
                </a:cubicBezTo>
                <a:cubicBezTo>
                  <a:pt x="623679" y="2767544"/>
                  <a:pt x="624107" y="2767917"/>
                  <a:pt x="624367" y="2768326"/>
                </a:cubicBezTo>
                <a:cubicBezTo>
                  <a:pt x="624628" y="2768735"/>
                  <a:pt x="624758" y="2769237"/>
                  <a:pt x="624758" y="2769833"/>
                </a:cubicBezTo>
                <a:lnTo>
                  <a:pt x="624758" y="2783116"/>
                </a:lnTo>
                <a:cubicBezTo>
                  <a:pt x="630413" y="2776790"/>
                  <a:pt x="636050" y="2772158"/>
                  <a:pt x="641668" y="2769219"/>
                </a:cubicBezTo>
                <a:cubicBezTo>
                  <a:pt x="647287" y="2766279"/>
                  <a:pt x="652961" y="2764810"/>
                  <a:pt x="658691" y="2764810"/>
                </a:cubicBezTo>
                <a:close/>
                <a:moveTo>
                  <a:pt x="528503" y="2764810"/>
                </a:moveTo>
                <a:cubicBezTo>
                  <a:pt x="536763" y="2764810"/>
                  <a:pt x="543963" y="2766038"/>
                  <a:pt x="550102" y="2768493"/>
                </a:cubicBezTo>
                <a:cubicBezTo>
                  <a:pt x="556241" y="2770949"/>
                  <a:pt x="561357" y="2774521"/>
                  <a:pt x="565450" y="2779209"/>
                </a:cubicBezTo>
                <a:cubicBezTo>
                  <a:pt x="569543" y="2783897"/>
                  <a:pt x="572612" y="2789590"/>
                  <a:pt x="574659" y="2796287"/>
                </a:cubicBezTo>
                <a:cubicBezTo>
                  <a:pt x="576705" y="2802984"/>
                  <a:pt x="577728" y="2810537"/>
                  <a:pt x="577728" y="2818946"/>
                </a:cubicBezTo>
                <a:cubicBezTo>
                  <a:pt x="577728" y="2827132"/>
                  <a:pt x="576649" y="2834666"/>
                  <a:pt x="574491" y="2841549"/>
                </a:cubicBezTo>
                <a:cubicBezTo>
                  <a:pt x="572333" y="2848433"/>
                  <a:pt x="569115" y="2854367"/>
                  <a:pt x="564836" y="2859353"/>
                </a:cubicBezTo>
                <a:cubicBezTo>
                  <a:pt x="560557" y="2864339"/>
                  <a:pt x="555199" y="2868227"/>
                  <a:pt x="548762" y="2871017"/>
                </a:cubicBezTo>
                <a:cubicBezTo>
                  <a:pt x="542326" y="2873808"/>
                  <a:pt x="534866" y="2875203"/>
                  <a:pt x="526382" y="2875203"/>
                </a:cubicBezTo>
                <a:cubicBezTo>
                  <a:pt x="518122" y="2875203"/>
                  <a:pt x="510923" y="2873975"/>
                  <a:pt x="504784" y="2871520"/>
                </a:cubicBezTo>
                <a:cubicBezTo>
                  <a:pt x="498645" y="2869064"/>
                  <a:pt x="493529" y="2865492"/>
                  <a:pt x="489436" y="2860804"/>
                </a:cubicBezTo>
                <a:cubicBezTo>
                  <a:pt x="485343" y="2856116"/>
                  <a:pt x="482292" y="2850423"/>
                  <a:pt x="480283" y="2843726"/>
                </a:cubicBezTo>
                <a:cubicBezTo>
                  <a:pt x="478274" y="2837029"/>
                  <a:pt x="477269" y="2829438"/>
                  <a:pt x="477269" y="2820955"/>
                </a:cubicBezTo>
                <a:cubicBezTo>
                  <a:pt x="477269" y="2812770"/>
                  <a:pt x="478330" y="2805235"/>
                  <a:pt x="480450" y="2798352"/>
                </a:cubicBezTo>
                <a:cubicBezTo>
                  <a:pt x="482571" y="2791469"/>
                  <a:pt x="485771" y="2785534"/>
                  <a:pt x="490050" y="2780548"/>
                </a:cubicBezTo>
                <a:cubicBezTo>
                  <a:pt x="494329" y="2775563"/>
                  <a:pt x="499668" y="2771693"/>
                  <a:pt x="506067" y="2768940"/>
                </a:cubicBezTo>
                <a:cubicBezTo>
                  <a:pt x="512467" y="2766186"/>
                  <a:pt x="519946" y="2764810"/>
                  <a:pt x="528503" y="2764810"/>
                </a:cubicBezTo>
                <a:close/>
                <a:moveTo>
                  <a:pt x="2610646" y="2744495"/>
                </a:moveTo>
                <a:lnTo>
                  <a:pt x="2610646" y="2802426"/>
                </a:lnTo>
                <a:lnTo>
                  <a:pt x="2627947" y="2802426"/>
                </a:lnTo>
                <a:cubicBezTo>
                  <a:pt x="2633751" y="2802426"/>
                  <a:pt x="2638570" y="2801682"/>
                  <a:pt x="2642402" y="2800194"/>
                </a:cubicBezTo>
                <a:cubicBezTo>
                  <a:pt x="2646234" y="2798705"/>
                  <a:pt x="2649453" y="2796640"/>
                  <a:pt x="2652057" y="2793999"/>
                </a:cubicBezTo>
                <a:cubicBezTo>
                  <a:pt x="2654662" y="2791357"/>
                  <a:pt x="2656634" y="2788194"/>
                  <a:pt x="2657973" y="2784511"/>
                </a:cubicBezTo>
                <a:cubicBezTo>
                  <a:pt x="2659313" y="2780827"/>
                  <a:pt x="2659982" y="2776828"/>
                  <a:pt x="2659982" y="2772512"/>
                </a:cubicBezTo>
                <a:cubicBezTo>
                  <a:pt x="2659982" y="2766633"/>
                  <a:pt x="2658885" y="2761722"/>
                  <a:pt x="2656690" y="2757778"/>
                </a:cubicBezTo>
                <a:cubicBezTo>
                  <a:pt x="2654494" y="2753834"/>
                  <a:pt x="2651778" y="2750894"/>
                  <a:pt x="2648541" y="2748960"/>
                </a:cubicBezTo>
                <a:cubicBezTo>
                  <a:pt x="2645304" y="2747025"/>
                  <a:pt x="2641956" y="2745797"/>
                  <a:pt x="2638495" y="2745276"/>
                </a:cubicBezTo>
                <a:cubicBezTo>
                  <a:pt x="2635035" y="2744755"/>
                  <a:pt x="2631668" y="2744495"/>
                  <a:pt x="2628394" y="2744495"/>
                </a:cubicBezTo>
                <a:close/>
                <a:moveTo>
                  <a:pt x="1801021" y="2744495"/>
                </a:moveTo>
                <a:lnTo>
                  <a:pt x="1801021" y="2802426"/>
                </a:lnTo>
                <a:lnTo>
                  <a:pt x="1818322" y="2802426"/>
                </a:lnTo>
                <a:cubicBezTo>
                  <a:pt x="1824126" y="2802426"/>
                  <a:pt x="1828945" y="2801682"/>
                  <a:pt x="1832777" y="2800194"/>
                </a:cubicBezTo>
                <a:cubicBezTo>
                  <a:pt x="1836609" y="2798705"/>
                  <a:pt x="1839828" y="2796640"/>
                  <a:pt x="1842432" y="2793999"/>
                </a:cubicBezTo>
                <a:cubicBezTo>
                  <a:pt x="1845037" y="2791357"/>
                  <a:pt x="1847009" y="2788194"/>
                  <a:pt x="1848348" y="2784511"/>
                </a:cubicBezTo>
                <a:cubicBezTo>
                  <a:pt x="1849688" y="2780827"/>
                  <a:pt x="1850357" y="2776828"/>
                  <a:pt x="1850357" y="2772512"/>
                </a:cubicBezTo>
                <a:cubicBezTo>
                  <a:pt x="1850357" y="2766633"/>
                  <a:pt x="1849260" y="2761722"/>
                  <a:pt x="1847065" y="2757778"/>
                </a:cubicBezTo>
                <a:cubicBezTo>
                  <a:pt x="1844869" y="2753834"/>
                  <a:pt x="1842153" y="2750894"/>
                  <a:pt x="1838916" y="2748960"/>
                </a:cubicBezTo>
                <a:cubicBezTo>
                  <a:pt x="1835679" y="2747025"/>
                  <a:pt x="1832331" y="2745797"/>
                  <a:pt x="1828870" y="2745276"/>
                </a:cubicBezTo>
                <a:cubicBezTo>
                  <a:pt x="1825410" y="2744755"/>
                  <a:pt x="1822043" y="2744495"/>
                  <a:pt x="1818769" y="2744495"/>
                </a:cubicBezTo>
                <a:close/>
                <a:moveTo>
                  <a:pt x="2821907" y="2739472"/>
                </a:moveTo>
                <a:cubicBezTo>
                  <a:pt x="2823768" y="2739472"/>
                  <a:pt x="2825293" y="2739546"/>
                  <a:pt x="2826484" y="2739695"/>
                </a:cubicBezTo>
                <a:cubicBezTo>
                  <a:pt x="2827674" y="2739844"/>
                  <a:pt x="2828605" y="2740086"/>
                  <a:pt x="2829274" y="2740421"/>
                </a:cubicBezTo>
                <a:cubicBezTo>
                  <a:pt x="2829944" y="2740755"/>
                  <a:pt x="2830428" y="2741146"/>
                  <a:pt x="2830725" y="2741593"/>
                </a:cubicBezTo>
                <a:cubicBezTo>
                  <a:pt x="2831023" y="2742039"/>
                  <a:pt x="2831172" y="2742523"/>
                  <a:pt x="2831172" y="2743044"/>
                </a:cubicBezTo>
                <a:lnTo>
                  <a:pt x="2831172" y="2766931"/>
                </a:lnTo>
                <a:lnTo>
                  <a:pt x="2856956" y="2766931"/>
                </a:lnTo>
                <a:cubicBezTo>
                  <a:pt x="2857552" y="2766931"/>
                  <a:pt x="2858073" y="2767061"/>
                  <a:pt x="2858519" y="2767321"/>
                </a:cubicBezTo>
                <a:cubicBezTo>
                  <a:pt x="2858966" y="2767582"/>
                  <a:pt x="2859356" y="2768028"/>
                  <a:pt x="2859691" y="2768661"/>
                </a:cubicBezTo>
                <a:cubicBezTo>
                  <a:pt x="2860026" y="2769293"/>
                  <a:pt x="2860268" y="2770093"/>
                  <a:pt x="2860417" y="2771061"/>
                </a:cubicBezTo>
                <a:cubicBezTo>
                  <a:pt x="2860565" y="2772028"/>
                  <a:pt x="2860640" y="2773219"/>
                  <a:pt x="2860640" y="2774632"/>
                </a:cubicBezTo>
                <a:cubicBezTo>
                  <a:pt x="2860640" y="2777311"/>
                  <a:pt x="2860305" y="2779246"/>
                  <a:pt x="2859635" y="2780437"/>
                </a:cubicBezTo>
                <a:cubicBezTo>
                  <a:pt x="2858966" y="2781627"/>
                  <a:pt x="2858073" y="2782223"/>
                  <a:pt x="2856956" y="2782223"/>
                </a:cubicBezTo>
                <a:lnTo>
                  <a:pt x="2831172" y="2782223"/>
                </a:lnTo>
                <a:lnTo>
                  <a:pt x="2831172" y="2838256"/>
                </a:lnTo>
                <a:cubicBezTo>
                  <a:pt x="2831172" y="2845177"/>
                  <a:pt x="2832195" y="2850405"/>
                  <a:pt x="2834241" y="2853939"/>
                </a:cubicBezTo>
                <a:cubicBezTo>
                  <a:pt x="2836288" y="2857474"/>
                  <a:pt x="2839953" y="2859241"/>
                  <a:pt x="2845236" y="2859241"/>
                </a:cubicBezTo>
                <a:cubicBezTo>
                  <a:pt x="2846948" y="2859241"/>
                  <a:pt x="2848473" y="2859074"/>
                  <a:pt x="2849813" y="2858739"/>
                </a:cubicBezTo>
                <a:cubicBezTo>
                  <a:pt x="2851152" y="2858404"/>
                  <a:pt x="2852343" y="2858051"/>
                  <a:pt x="2853385" y="2857679"/>
                </a:cubicBezTo>
                <a:cubicBezTo>
                  <a:pt x="2854426" y="2857306"/>
                  <a:pt x="2855319" y="2856953"/>
                  <a:pt x="2856063" y="2856618"/>
                </a:cubicBezTo>
                <a:cubicBezTo>
                  <a:pt x="2856808" y="2856283"/>
                  <a:pt x="2857477" y="2856116"/>
                  <a:pt x="2858073" y="2856116"/>
                </a:cubicBezTo>
                <a:cubicBezTo>
                  <a:pt x="2858445" y="2856116"/>
                  <a:pt x="2858798" y="2856209"/>
                  <a:pt x="2859133" y="2856395"/>
                </a:cubicBezTo>
                <a:cubicBezTo>
                  <a:pt x="2859468" y="2856581"/>
                  <a:pt x="2859728" y="2856934"/>
                  <a:pt x="2859914" y="2857455"/>
                </a:cubicBezTo>
                <a:cubicBezTo>
                  <a:pt x="2860100" y="2857976"/>
                  <a:pt x="2860268" y="2858683"/>
                  <a:pt x="2860417" y="2859576"/>
                </a:cubicBezTo>
                <a:cubicBezTo>
                  <a:pt x="2860565" y="2860469"/>
                  <a:pt x="2860640" y="2861585"/>
                  <a:pt x="2860640" y="2862925"/>
                </a:cubicBezTo>
                <a:cubicBezTo>
                  <a:pt x="2860640" y="2865083"/>
                  <a:pt x="2860491" y="2866794"/>
                  <a:pt x="2860193" y="2868059"/>
                </a:cubicBezTo>
                <a:cubicBezTo>
                  <a:pt x="2859896" y="2869324"/>
                  <a:pt x="2859449" y="2870254"/>
                  <a:pt x="2858854" y="2870850"/>
                </a:cubicBezTo>
                <a:cubicBezTo>
                  <a:pt x="2858259" y="2871445"/>
                  <a:pt x="2857366" y="2872003"/>
                  <a:pt x="2856175" y="2872524"/>
                </a:cubicBezTo>
                <a:cubicBezTo>
                  <a:pt x="2854984" y="2873045"/>
                  <a:pt x="2853626" y="2873473"/>
                  <a:pt x="2852101" y="2873808"/>
                </a:cubicBezTo>
                <a:cubicBezTo>
                  <a:pt x="2850575" y="2874143"/>
                  <a:pt x="2848957" y="2874422"/>
                  <a:pt x="2847245" y="2874645"/>
                </a:cubicBezTo>
                <a:cubicBezTo>
                  <a:pt x="2845534" y="2874868"/>
                  <a:pt x="2843822" y="2874980"/>
                  <a:pt x="2842111" y="2874980"/>
                </a:cubicBezTo>
                <a:cubicBezTo>
                  <a:pt x="2836902" y="2874980"/>
                  <a:pt x="2832437" y="2874291"/>
                  <a:pt x="2828716" y="2872915"/>
                </a:cubicBezTo>
                <a:cubicBezTo>
                  <a:pt x="2824996" y="2871538"/>
                  <a:pt x="2821945" y="2869455"/>
                  <a:pt x="2819563" y="2866664"/>
                </a:cubicBezTo>
                <a:cubicBezTo>
                  <a:pt x="2817182" y="2863873"/>
                  <a:pt x="2815452" y="2860339"/>
                  <a:pt x="2814373" y="2856060"/>
                </a:cubicBezTo>
                <a:cubicBezTo>
                  <a:pt x="2813294" y="2851781"/>
                  <a:pt x="2812754" y="2846740"/>
                  <a:pt x="2812754" y="2840935"/>
                </a:cubicBezTo>
                <a:lnTo>
                  <a:pt x="2812754" y="2782223"/>
                </a:lnTo>
                <a:lnTo>
                  <a:pt x="2798690" y="2782223"/>
                </a:lnTo>
                <a:cubicBezTo>
                  <a:pt x="2797574" y="2782223"/>
                  <a:pt x="2796681" y="2781627"/>
                  <a:pt x="2796011" y="2780437"/>
                </a:cubicBezTo>
                <a:cubicBezTo>
                  <a:pt x="2795342" y="2779246"/>
                  <a:pt x="2795007" y="2777311"/>
                  <a:pt x="2795007" y="2774632"/>
                </a:cubicBezTo>
                <a:cubicBezTo>
                  <a:pt x="2795007" y="2773219"/>
                  <a:pt x="2795100" y="2772028"/>
                  <a:pt x="2795286" y="2771061"/>
                </a:cubicBezTo>
                <a:cubicBezTo>
                  <a:pt x="2795472" y="2770093"/>
                  <a:pt x="2795714" y="2769293"/>
                  <a:pt x="2796011" y="2768661"/>
                </a:cubicBezTo>
                <a:cubicBezTo>
                  <a:pt x="2796309" y="2768028"/>
                  <a:pt x="2796700" y="2767582"/>
                  <a:pt x="2797183" y="2767321"/>
                </a:cubicBezTo>
                <a:cubicBezTo>
                  <a:pt x="2797667" y="2767061"/>
                  <a:pt x="2798206" y="2766931"/>
                  <a:pt x="2798802" y="2766931"/>
                </a:cubicBezTo>
                <a:lnTo>
                  <a:pt x="2812754" y="2766931"/>
                </a:lnTo>
                <a:lnTo>
                  <a:pt x="2812754" y="2743044"/>
                </a:lnTo>
                <a:cubicBezTo>
                  <a:pt x="2812754" y="2742523"/>
                  <a:pt x="2812885" y="2742039"/>
                  <a:pt x="2813145" y="2741593"/>
                </a:cubicBezTo>
                <a:cubicBezTo>
                  <a:pt x="2813406" y="2741146"/>
                  <a:pt x="2813889" y="2740755"/>
                  <a:pt x="2814596" y="2740421"/>
                </a:cubicBezTo>
                <a:cubicBezTo>
                  <a:pt x="2815303" y="2740086"/>
                  <a:pt x="2816252" y="2739844"/>
                  <a:pt x="2817443" y="2739695"/>
                </a:cubicBezTo>
                <a:cubicBezTo>
                  <a:pt x="2818633" y="2739546"/>
                  <a:pt x="2820121" y="2739472"/>
                  <a:pt x="2821907" y="2739472"/>
                </a:cubicBezTo>
                <a:close/>
                <a:moveTo>
                  <a:pt x="1202657" y="2739472"/>
                </a:moveTo>
                <a:cubicBezTo>
                  <a:pt x="1204518" y="2739472"/>
                  <a:pt x="1206043" y="2739546"/>
                  <a:pt x="1207234" y="2739695"/>
                </a:cubicBezTo>
                <a:cubicBezTo>
                  <a:pt x="1208425" y="2739844"/>
                  <a:pt x="1209355" y="2740086"/>
                  <a:pt x="1210024" y="2740421"/>
                </a:cubicBezTo>
                <a:cubicBezTo>
                  <a:pt x="1210694" y="2740755"/>
                  <a:pt x="1211178" y="2741146"/>
                  <a:pt x="1211475" y="2741593"/>
                </a:cubicBezTo>
                <a:cubicBezTo>
                  <a:pt x="1211773" y="2742039"/>
                  <a:pt x="1211922" y="2742523"/>
                  <a:pt x="1211922" y="2743044"/>
                </a:cubicBezTo>
                <a:lnTo>
                  <a:pt x="1211922" y="2766931"/>
                </a:lnTo>
                <a:lnTo>
                  <a:pt x="1237706" y="2766931"/>
                </a:lnTo>
                <a:cubicBezTo>
                  <a:pt x="1238302" y="2766931"/>
                  <a:pt x="1238823" y="2767061"/>
                  <a:pt x="1239269" y="2767321"/>
                </a:cubicBezTo>
                <a:cubicBezTo>
                  <a:pt x="1239716" y="2767582"/>
                  <a:pt x="1240106" y="2768028"/>
                  <a:pt x="1240441" y="2768661"/>
                </a:cubicBezTo>
                <a:cubicBezTo>
                  <a:pt x="1240776" y="2769293"/>
                  <a:pt x="1241018" y="2770093"/>
                  <a:pt x="1241167" y="2771061"/>
                </a:cubicBezTo>
                <a:cubicBezTo>
                  <a:pt x="1241316" y="2772028"/>
                  <a:pt x="1241390" y="2773219"/>
                  <a:pt x="1241390" y="2774632"/>
                </a:cubicBezTo>
                <a:cubicBezTo>
                  <a:pt x="1241390" y="2777311"/>
                  <a:pt x="1241055" y="2779246"/>
                  <a:pt x="1240385" y="2780437"/>
                </a:cubicBezTo>
                <a:cubicBezTo>
                  <a:pt x="1239716" y="2781627"/>
                  <a:pt x="1238823" y="2782223"/>
                  <a:pt x="1237706" y="2782223"/>
                </a:cubicBezTo>
                <a:lnTo>
                  <a:pt x="1211922" y="2782223"/>
                </a:lnTo>
                <a:lnTo>
                  <a:pt x="1211922" y="2838256"/>
                </a:lnTo>
                <a:cubicBezTo>
                  <a:pt x="1211922" y="2845177"/>
                  <a:pt x="1212945" y="2850405"/>
                  <a:pt x="1214992" y="2853939"/>
                </a:cubicBezTo>
                <a:cubicBezTo>
                  <a:pt x="1217038" y="2857474"/>
                  <a:pt x="1220703" y="2859241"/>
                  <a:pt x="1225986" y="2859241"/>
                </a:cubicBezTo>
                <a:cubicBezTo>
                  <a:pt x="1227698" y="2859241"/>
                  <a:pt x="1229223" y="2859074"/>
                  <a:pt x="1230563" y="2858739"/>
                </a:cubicBezTo>
                <a:cubicBezTo>
                  <a:pt x="1231902" y="2858404"/>
                  <a:pt x="1233093" y="2858051"/>
                  <a:pt x="1234135" y="2857679"/>
                </a:cubicBezTo>
                <a:cubicBezTo>
                  <a:pt x="1235176" y="2857306"/>
                  <a:pt x="1236069" y="2856953"/>
                  <a:pt x="1236813" y="2856618"/>
                </a:cubicBezTo>
                <a:cubicBezTo>
                  <a:pt x="1237558" y="2856283"/>
                  <a:pt x="1238227" y="2856116"/>
                  <a:pt x="1238823" y="2856116"/>
                </a:cubicBezTo>
                <a:cubicBezTo>
                  <a:pt x="1239195" y="2856116"/>
                  <a:pt x="1239548" y="2856209"/>
                  <a:pt x="1239883" y="2856395"/>
                </a:cubicBezTo>
                <a:cubicBezTo>
                  <a:pt x="1240218" y="2856581"/>
                  <a:pt x="1240478" y="2856934"/>
                  <a:pt x="1240664" y="2857455"/>
                </a:cubicBezTo>
                <a:cubicBezTo>
                  <a:pt x="1240850" y="2857976"/>
                  <a:pt x="1241018" y="2858683"/>
                  <a:pt x="1241167" y="2859576"/>
                </a:cubicBezTo>
                <a:cubicBezTo>
                  <a:pt x="1241316" y="2860469"/>
                  <a:pt x="1241390" y="2861585"/>
                  <a:pt x="1241390" y="2862925"/>
                </a:cubicBezTo>
                <a:cubicBezTo>
                  <a:pt x="1241390" y="2865083"/>
                  <a:pt x="1241241" y="2866794"/>
                  <a:pt x="1240943" y="2868059"/>
                </a:cubicBezTo>
                <a:cubicBezTo>
                  <a:pt x="1240646" y="2869324"/>
                  <a:pt x="1240199" y="2870254"/>
                  <a:pt x="1239604" y="2870850"/>
                </a:cubicBezTo>
                <a:cubicBezTo>
                  <a:pt x="1239009" y="2871445"/>
                  <a:pt x="1238116" y="2872003"/>
                  <a:pt x="1236925" y="2872524"/>
                </a:cubicBezTo>
                <a:cubicBezTo>
                  <a:pt x="1235734" y="2873045"/>
                  <a:pt x="1234376" y="2873473"/>
                  <a:pt x="1232851" y="2873808"/>
                </a:cubicBezTo>
                <a:cubicBezTo>
                  <a:pt x="1231325" y="2874143"/>
                  <a:pt x="1229707" y="2874422"/>
                  <a:pt x="1227995" y="2874645"/>
                </a:cubicBezTo>
                <a:cubicBezTo>
                  <a:pt x="1226284" y="2874868"/>
                  <a:pt x="1224572" y="2874980"/>
                  <a:pt x="1222861" y="2874980"/>
                </a:cubicBezTo>
                <a:cubicBezTo>
                  <a:pt x="1217652" y="2874980"/>
                  <a:pt x="1213187" y="2874291"/>
                  <a:pt x="1209466" y="2872915"/>
                </a:cubicBezTo>
                <a:cubicBezTo>
                  <a:pt x="1205746" y="2871538"/>
                  <a:pt x="1202695" y="2869455"/>
                  <a:pt x="1200313" y="2866664"/>
                </a:cubicBezTo>
                <a:cubicBezTo>
                  <a:pt x="1197932" y="2863873"/>
                  <a:pt x="1196202" y="2860339"/>
                  <a:pt x="1195123" y="2856060"/>
                </a:cubicBezTo>
                <a:cubicBezTo>
                  <a:pt x="1194044" y="2851781"/>
                  <a:pt x="1193504" y="2846740"/>
                  <a:pt x="1193504" y="2840935"/>
                </a:cubicBezTo>
                <a:lnTo>
                  <a:pt x="1193504" y="2782223"/>
                </a:lnTo>
                <a:lnTo>
                  <a:pt x="1179440" y="2782223"/>
                </a:lnTo>
                <a:cubicBezTo>
                  <a:pt x="1178324" y="2782223"/>
                  <a:pt x="1177431" y="2781627"/>
                  <a:pt x="1176761" y="2780437"/>
                </a:cubicBezTo>
                <a:cubicBezTo>
                  <a:pt x="1176092" y="2779246"/>
                  <a:pt x="1175757" y="2777311"/>
                  <a:pt x="1175757" y="2774632"/>
                </a:cubicBezTo>
                <a:cubicBezTo>
                  <a:pt x="1175757" y="2773219"/>
                  <a:pt x="1175850" y="2772028"/>
                  <a:pt x="1176036" y="2771061"/>
                </a:cubicBezTo>
                <a:cubicBezTo>
                  <a:pt x="1176222" y="2770093"/>
                  <a:pt x="1176464" y="2769293"/>
                  <a:pt x="1176761" y="2768661"/>
                </a:cubicBezTo>
                <a:cubicBezTo>
                  <a:pt x="1177059" y="2768028"/>
                  <a:pt x="1177450" y="2767582"/>
                  <a:pt x="1177933" y="2767321"/>
                </a:cubicBezTo>
                <a:cubicBezTo>
                  <a:pt x="1178417" y="2767061"/>
                  <a:pt x="1178957" y="2766931"/>
                  <a:pt x="1179552" y="2766931"/>
                </a:cubicBezTo>
                <a:lnTo>
                  <a:pt x="1193504" y="2766931"/>
                </a:lnTo>
                <a:lnTo>
                  <a:pt x="1193504" y="2743044"/>
                </a:lnTo>
                <a:cubicBezTo>
                  <a:pt x="1193504" y="2742523"/>
                  <a:pt x="1193635" y="2742039"/>
                  <a:pt x="1193895" y="2741593"/>
                </a:cubicBezTo>
                <a:cubicBezTo>
                  <a:pt x="1194156" y="2741146"/>
                  <a:pt x="1194639" y="2740755"/>
                  <a:pt x="1195346" y="2740421"/>
                </a:cubicBezTo>
                <a:cubicBezTo>
                  <a:pt x="1196053" y="2740086"/>
                  <a:pt x="1197002" y="2739844"/>
                  <a:pt x="1198193" y="2739695"/>
                </a:cubicBezTo>
                <a:cubicBezTo>
                  <a:pt x="1199383" y="2739546"/>
                  <a:pt x="1200871" y="2739472"/>
                  <a:pt x="1202657" y="2739472"/>
                </a:cubicBezTo>
                <a:close/>
                <a:moveTo>
                  <a:pt x="745457" y="2739472"/>
                </a:moveTo>
                <a:cubicBezTo>
                  <a:pt x="747318" y="2739472"/>
                  <a:pt x="748843" y="2739546"/>
                  <a:pt x="750034" y="2739695"/>
                </a:cubicBezTo>
                <a:cubicBezTo>
                  <a:pt x="751224" y="2739844"/>
                  <a:pt x="752155" y="2740086"/>
                  <a:pt x="752824" y="2740421"/>
                </a:cubicBezTo>
                <a:cubicBezTo>
                  <a:pt x="753494" y="2740755"/>
                  <a:pt x="753978" y="2741146"/>
                  <a:pt x="754275" y="2741593"/>
                </a:cubicBezTo>
                <a:cubicBezTo>
                  <a:pt x="754573" y="2742039"/>
                  <a:pt x="754722" y="2742523"/>
                  <a:pt x="754722" y="2743044"/>
                </a:cubicBezTo>
                <a:lnTo>
                  <a:pt x="754722" y="2766931"/>
                </a:lnTo>
                <a:lnTo>
                  <a:pt x="780506" y="2766931"/>
                </a:lnTo>
                <a:cubicBezTo>
                  <a:pt x="781102" y="2766931"/>
                  <a:pt x="781623" y="2767061"/>
                  <a:pt x="782069" y="2767321"/>
                </a:cubicBezTo>
                <a:cubicBezTo>
                  <a:pt x="782516" y="2767582"/>
                  <a:pt x="782906" y="2768028"/>
                  <a:pt x="783241" y="2768661"/>
                </a:cubicBezTo>
                <a:cubicBezTo>
                  <a:pt x="783576" y="2769293"/>
                  <a:pt x="783818" y="2770093"/>
                  <a:pt x="783967" y="2771061"/>
                </a:cubicBezTo>
                <a:cubicBezTo>
                  <a:pt x="784115" y="2772028"/>
                  <a:pt x="784190" y="2773219"/>
                  <a:pt x="784190" y="2774632"/>
                </a:cubicBezTo>
                <a:cubicBezTo>
                  <a:pt x="784190" y="2777311"/>
                  <a:pt x="783855" y="2779246"/>
                  <a:pt x="783185" y="2780437"/>
                </a:cubicBezTo>
                <a:cubicBezTo>
                  <a:pt x="782516" y="2781627"/>
                  <a:pt x="781623" y="2782223"/>
                  <a:pt x="780506" y="2782223"/>
                </a:cubicBezTo>
                <a:lnTo>
                  <a:pt x="754722" y="2782223"/>
                </a:lnTo>
                <a:lnTo>
                  <a:pt x="754722" y="2838256"/>
                </a:lnTo>
                <a:cubicBezTo>
                  <a:pt x="754722" y="2845177"/>
                  <a:pt x="755745" y="2850405"/>
                  <a:pt x="757792" y="2853939"/>
                </a:cubicBezTo>
                <a:cubicBezTo>
                  <a:pt x="759838" y="2857474"/>
                  <a:pt x="763503" y="2859241"/>
                  <a:pt x="768786" y="2859241"/>
                </a:cubicBezTo>
                <a:cubicBezTo>
                  <a:pt x="770498" y="2859241"/>
                  <a:pt x="772023" y="2859074"/>
                  <a:pt x="773363" y="2858739"/>
                </a:cubicBezTo>
                <a:cubicBezTo>
                  <a:pt x="774702" y="2858404"/>
                  <a:pt x="775893" y="2858051"/>
                  <a:pt x="776935" y="2857679"/>
                </a:cubicBezTo>
                <a:cubicBezTo>
                  <a:pt x="777976" y="2857306"/>
                  <a:pt x="778869" y="2856953"/>
                  <a:pt x="779613" y="2856618"/>
                </a:cubicBezTo>
                <a:cubicBezTo>
                  <a:pt x="780358" y="2856283"/>
                  <a:pt x="781027" y="2856116"/>
                  <a:pt x="781623" y="2856116"/>
                </a:cubicBezTo>
                <a:cubicBezTo>
                  <a:pt x="781995" y="2856116"/>
                  <a:pt x="782348" y="2856209"/>
                  <a:pt x="782683" y="2856395"/>
                </a:cubicBezTo>
                <a:cubicBezTo>
                  <a:pt x="783018" y="2856581"/>
                  <a:pt x="783278" y="2856934"/>
                  <a:pt x="783464" y="2857455"/>
                </a:cubicBezTo>
                <a:cubicBezTo>
                  <a:pt x="783650" y="2857976"/>
                  <a:pt x="783818" y="2858683"/>
                  <a:pt x="783967" y="2859576"/>
                </a:cubicBezTo>
                <a:cubicBezTo>
                  <a:pt x="784115" y="2860469"/>
                  <a:pt x="784190" y="2861585"/>
                  <a:pt x="784190" y="2862925"/>
                </a:cubicBezTo>
                <a:cubicBezTo>
                  <a:pt x="784190" y="2865083"/>
                  <a:pt x="784041" y="2866794"/>
                  <a:pt x="783743" y="2868059"/>
                </a:cubicBezTo>
                <a:cubicBezTo>
                  <a:pt x="783446" y="2869324"/>
                  <a:pt x="782999" y="2870254"/>
                  <a:pt x="782404" y="2870850"/>
                </a:cubicBezTo>
                <a:cubicBezTo>
                  <a:pt x="781809" y="2871445"/>
                  <a:pt x="780916" y="2872003"/>
                  <a:pt x="779725" y="2872524"/>
                </a:cubicBezTo>
                <a:cubicBezTo>
                  <a:pt x="778534" y="2873045"/>
                  <a:pt x="777176" y="2873473"/>
                  <a:pt x="775651" y="2873808"/>
                </a:cubicBezTo>
                <a:cubicBezTo>
                  <a:pt x="774125" y="2874143"/>
                  <a:pt x="772507" y="2874422"/>
                  <a:pt x="770795" y="2874645"/>
                </a:cubicBezTo>
                <a:cubicBezTo>
                  <a:pt x="769084" y="2874868"/>
                  <a:pt x="767372" y="2874980"/>
                  <a:pt x="765661" y="2874980"/>
                </a:cubicBezTo>
                <a:cubicBezTo>
                  <a:pt x="760452" y="2874980"/>
                  <a:pt x="755987" y="2874291"/>
                  <a:pt x="752266" y="2872915"/>
                </a:cubicBezTo>
                <a:cubicBezTo>
                  <a:pt x="748546" y="2871538"/>
                  <a:pt x="745495" y="2869455"/>
                  <a:pt x="743113" y="2866664"/>
                </a:cubicBezTo>
                <a:cubicBezTo>
                  <a:pt x="740732" y="2863873"/>
                  <a:pt x="739002" y="2860339"/>
                  <a:pt x="737923" y="2856060"/>
                </a:cubicBezTo>
                <a:cubicBezTo>
                  <a:pt x="736844" y="2851781"/>
                  <a:pt x="736304" y="2846740"/>
                  <a:pt x="736304" y="2840935"/>
                </a:cubicBezTo>
                <a:lnTo>
                  <a:pt x="736304" y="2782223"/>
                </a:lnTo>
                <a:lnTo>
                  <a:pt x="722240" y="2782223"/>
                </a:lnTo>
                <a:cubicBezTo>
                  <a:pt x="721124" y="2782223"/>
                  <a:pt x="720231" y="2781627"/>
                  <a:pt x="719561" y="2780437"/>
                </a:cubicBezTo>
                <a:cubicBezTo>
                  <a:pt x="718892" y="2779246"/>
                  <a:pt x="718557" y="2777311"/>
                  <a:pt x="718557" y="2774632"/>
                </a:cubicBezTo>
                <a:cubicBezTo>
                  <a:pt x="718557" y="2773219"/>
                  <a:pt x="718650" y="2772028"/>
                  <a:pt x="718836" y="2771061"/>
                </a:cubicBezTo>
                <a:cubicBezTo>
                  <a:pt x="719022" y="2770093"/>
                  <a:pt x="719264" y="2769293"/>
                  <a:pt x="719561" y="2768661"/>
                </a:cubicBezTo>
                <a:cubicBezTo>
                  <a:pt x="719859" y="2768028"/>
                  <a:pt x="720250" y="2767582"/>
                  <a:pt x="720733" y="2767321"/>
                </a:cubicBezTo>
                <a:cubicBezTo>
                  <a:pt x="721217" y="2767061"/>
                  <a:pt x="721757" y="2766931"/>
                  <a:pt x="722352" y="2766931"/>
                </a:cubicBezTo>
                <a:lnTo>
                  <a:pt x="736304" y="2766931"/>
                </a:lnTo>
                <a:lnTo>
                  <a:pt x="736304" y="2743044"/>
                </a:lnTo>
                <a:cubicBezTo>
                  <a:pt x="736304" y="2742523"/>
                  <a:pt x="736435" y="2742039"/>
                  <a:pt x="736695" y="2741593"/>
                </a:cubicBezTo>
                <a:cubicBezTo>
                  <a:pt x="736956" y="2741146"/>
                  <a:pt x="737439" y="2740755"/>
                  <a:pt x="738146" y="2740421"/>
                </a:cubicBezTo>
                <a:cubicBezTo>
                  <a:pt x="738853" y="2740086"/>
                  <a:pt x="739802" y="2739844"/>
                  <a:pt x="740993" y="2739695"/>
                </a:cubicBezTo>
                <a:cubicBezTo>
                  <a:pt x="742183" y="2739546"/>
                  <a:pt x="743671" y="2739472"/>
                  <a:pt x="745457" y="2739472"/>
                </a:cubicBezTo>
                <a:close/>
                <a:moveTo>
                  <a:pt x="2599037" y="2728645"/>
                </a:moveTo>
                <a:lnTo>
                  <a:pt x="2629956" y="2728645"/>
                </a:lnTo>
                <a:cubicBezTo>
                  <a:pt x="2633082" y="2728645"/>
                  <a:pt x="2636077" y="2728775"/>
                  <a:pt x="2638942" y="2729035"/>
                </a:cubicBezTo>
                <a:cubicBezTo>
                  <a:pt x="2641807" y="2729296"/>
                  <a:pt x="2645193" y="2729854"/>
                  <a:pt x="2649099" y="2730710"/>
                </a:cubicBezTo>
                <a:cubicBezTo>
                  <a:pt x="2653006" y="2731565"/>
                  <a:pt x="2656987" y="2733165"/>
                  <a:pt x="2661043" y="2735509"/>
                </a:cubicBezTo>
                <a:cubicBezTo>
                  <a:pt x="2665098" y="2737853"/>
                  <a:pt x="2668540" y="2740737"/>
                  <a:pt x="2671368" y="2744160"/>
                </a:cubicBezTo>
                <a:cubicBezTo>
                  <a:pt x="2674195" y="2747583"/>
                  <a:pt x="2676372" y="2751545"/>
                  <a:pt x="2677898" y="2756048"/>
                </a:cubicBezTo>
                <a:cubicBezTo>
                  <a:pt x="2679423" y="2760550"/>
                  <a:pt x="2680186" y="2765517"/>
                  <a:pt x="2680186" y="2770949"/>
                </a:cubicBezTo>
                <a:cubicBezTo>
                  <a:pt x="2680186" y="2778167"/>
                  <a:pt x="2678995" y="2784678"/>
                  <a:pt x="2676614" y="2790483"/>
                </a:cubicBezTo>
                <a:cubicBezTo>
                  <a:pt x="2674233" y="2796287"/>
                  <a:pt x="2670828" y="2801235"/>
                  <a:pt x="2666401" y="2805328"/>
                </a:cubicBezTo>
                <a:cubicBezTo>
                  <a:pt x="2661973" y="2809421"/>
                  <a:pt x="2656541" y="2812584"/>
                  <a:pt x="2650104" y="2814816"/>
                </a:cubicBezTo>
                <a:cubicBezTo>
                  <a:pt x="2643667" y="2817048"/>
                  <a:pt x="2635984" y="2818165"/>
                  <a:pt x="2627054" y="2818165"/>
                </a:cubicBezTo>
                <a:lnTo>
                  <a:pt x="2610646" y="2818165"/>
                </a:lnTo>
                <a:lnTo>
                  <a:pt x="2610646" y="2870180"/>
                </a:lnTo>
                <a:cubicBezTo>
                  <a:pt x="2610646" y="2870775"/>
                  <a:pt x="2610478" y="2871296"/>
                  <a:pt x="2610144" y="2871743"/>
                </a:cubicBezTo>
                <a:cubicBezTo>
                  <a:pt x="2609809" y="2872189"/>
                  <a:pt x="2609288" y="2872543"/>
                  <a:pt x="2608581" y="2872803"/>
                </a:cubicBezTo>
                <a:cubicBezTo>
                  <a:pt x="2607874" y="2873064"/>
                  <a:pt x="2606907" y="2873287"/>
                  <a:pt x="2605679" y="2873473"/>
                </a:cubicBezTo>
                <a:cubicBezTo>
                  <a:pt x="2604451" y="2873659"/>
                  <a:pt x="2602907" y="2873752"/>
                  <a:pt x="2601046" y="2873752"/>
                </a:cubicBezTo>
                <a:cubicBezTo>
                  <a:pt x="2599186" y="2873752"/>
                  <a:pt x="2597642" y="2873659"/>
                  <a:pt x="2596414" y="2873473"/>
                </a:cubicBezTo>
                <a:cubicBezTo>
                  <a:pt x="2595186" y="2873287"/>
                  <a:pt x="2594200" y="2873064"/>
                  <a:pt x="2593456" y="2872803"/>
                </a:cubicBezTo>
                <a:cubicBezTo>
                  <a:pt x="2592712" y="2872543"/>
                  <a:pt x="2592191" y="2872189"/>
                  <a:pt x="2591893" y="2871743"/>
                </a:cubicBezTo>
                <a:cubicBezTo>
                  <a:pt x="2591596" y="2871296"/>
                  <a:pt x="2591447" y="2870775"/>
                  <a:pt x="2591447" y="2870180"/>
                </a:cubicBezTo>
                <a:lnTo>
                  <a:pt x="2591447" y="2736905"/>
                </a:lnTo>
                <a:cubicBezTo>
                  <a:pt x="2591447" y="2733928"/>
                  <a:pt x="2592228" y="2731807"/>
                  <a:pt x="2593791" y="2730542"/>
                </a:cubicBezTo>
                <a:cubicBezTo>
                  <a:pt x="2595354" y="2729277"/>
                  <a:pt x="2597102" y="2728645"/>
                  <a:pt x="2599037" y="2728645"/>
                </a:cubicBezTo>
                <a:close/>
                <a:moveTo>
                  <a:pt x="1789412" y="2728645"/>
                </a:moveTo>
                <a:lnTo>
                  <a:pt x="1820331" y="2728645"/>
                </a:lnTo>
                <a:cubicBezTo>
                  <a:pt x="1823457" y="2728645"/>
                  <a:pt x="1826452" y="2728775"/>
                  <a:pt x="1829317" y="2729035"/>
                </a:cubicBezTo>
                <a:cubicBezTo>
                  <a:pt x="1832182" y="2729296"/>
                  <a:pt x="1835568" y="2729854"/>
                  <a:pt x="1839474" y="2730710"/>
                </a:cubicBezTo>
                <a:cubicBezTo>
                  <a:pt x="1843381" y="2731565"/>
                  <a:pt x="1847362" y="2733165"/>
                  <a:pt x="1851418" y="2735509"/>
                </a:cubicBezTo>
                <a:cubicBezTo>
                  <a:pt x="1855473" y="2737853"/>
                  <a:pt x="1858915" y="2740737"/>
                  <a:pt x="1861743" y="2744160"/>
                </a:cubicBezTo>
                <a:cubicBezTo>
                  <a:pt x="1864571" y="2747583"/>
                  <a:pt x="1866747" y="2751545"/>
                  <a:pt x="1868273" y="2756048"/>
                </a:cubicBezTo>
                <a:cubicBezTo>
                  <a:pt x="1869798" y="2760550"/>
                  <a:pt x="1870561" y="2765517"/>
                  <a:pt x="1870561" y="2770949"/>
                </a:cubicBezTo>
                <a:cubicBezTo>
                  <a:pt x="1870561" y="2778167"/>
                  <a:pt x="1869370" y="2784678"/>
                  <a:pt x="1866989" y="2790483"/>
                </a:cubicBezTo>
                <a:cubicBezTo>
                  <a:pt x="1864608" y="2796287"/>
                  <a:pt x="1861203" y="2801235"/>
                  <a:pt x="1856776" y="2805328"/>
                </a:cubicBezTo>
                <a:cubicBezTo>
                  <a:pt x="1852348" y="2809421"/>
                  <a:pt x="1846916" y="2812584"/>
                  <a:pt x="1840479" y="2814816"/>
                </a:cubicBezTo>
                <a:cubicBezTo>
                  <a:pt x="1834042" y="2817048"/>
                  <a:pt x="1826359" y="2818165"/>
                  <a:pt x="1817429" y="2818165"/>
                </a:cubicBezTo>
                <a:lnTo>
                  <a:pt x="1801021" y="2818165"/>
                </a:lnTo>
                <a:lnTo>
                  <a:pt x="1801021" y="2870180"/>
                </a:lnTo>
                <a:cubicBezTo>
                  <a:pt x="1801021" y="2870775"/>
                  <a:pt x="1800853" y="2871296"/>
                  <a:pt x="1800519" y="2871743"/>
                </a:cubicBezTo>
                <a:cubicBezTo>
                  <a:pt x="1800184" y="2872189"/>
                  <a:pt x="1799663" y="2872543"/>
                  <a:pt x="1798956" y="2872803"/>
                </a:cubicBezTo>
                <a:cubicBezTo>
                  <a:pt x="1798249" y="2873064"/>
                  <a:pt x="1797282" y="2873287"/>
                  <a:pt x="1796054" y="2873473"/>
                </a:cubicBezTo>
                <a:cubicBezTo>
                  <a:pt x="1794826" y="2873659"/>
                  <a:pt x="1793282" y="2873752"/>
                  <a:pt x="1791421" y="2873752"/>
                </a:cubicBezTo>
                <a:cubicBezTo>
                  <a:pt x="1789561" y="2873752"/>
                  <a:pt x="1788017" y="2873659"/>
                  <a:pt x="1786789" y="2873473"/>
                </a:cubicBezTo>
                <a:cubicBezTo>
                  <a:pt x="1785561" y="2873287"/>
                  <a:pt x="1784575" y="2873064"/>
                  <a:pt x="1783831" y="2872803"/>
                </a:cubicBezTo>
                <a:cubicBezTo>
                  <a:pt x="1783087" y="2872543"/>
                  <a:pt x="1782566" y="2872189"/>
                  <a:pt x="1782269" y="2871743"/>
                </a:cubicBezTo>
                <a:cubicBezTo>
                  <a:pt x="1781971" y="2871296"/>
                  <a:pt x="1781822" y="2870775"/>
                  <a:pt x="1781822" y="2870180"/>
                </a:cubicBezTo>
                <a:lnTo>
                  <a:pt x="1781822" y="2736905"/>
                </a:lnTo>
                <a:cubicBezTo>
                  <a:pt x="1781822" y="2733928"/>
                  <a:pt x="1782603" y="2731807"/>
                  <a:pt x="1784166" y="2730542"/>
                </a:cubicBezTo>
                <a:cubicBezTo>
                  <a:pt x="1785729" y="2729277"/>
                  <a:pt x="1787478" y="2728645"/>
                  <a:pt x="1789412" y="2728645"/>
                </a:cubicBezTo>
                <a:close/>
                <a:moveTo>
                  <a:pt x="417738" y="2726859"/>
                </a:moveTo>
                <a:cubicBezTo>
                  <a:pt x="421905" y="2726859"/>
                  <a:pt x="425961" y="2727249"/>
                  <a:pt x="429905" y="2728031"/>
                </a:cubicBezTo>
                <a:cubicBezTo>
                  <a:pt x="433848" y="2728812"/>
                  <a:pt x="437495" y="2729798"/>
                  <a:pt x="440843" y="2730989"/>
                </a:cubicBezTo>
                <a:cubicBezTo>
                  <a:pt x="444192" y="2732179"/>
                  <a:pt x="447169" y="2733556"/>
                  <a:pt x="449773" y="2735119"/>
                </a:cubicBezTo>
                <a:cubicBezTo>
                  <a:pt x="452378" y="2736681"/>
                  <a:pt x="454182" y="2737965"/>
                  <a:pt x="455187" y="2738969"/>
                </a:cubicBezTo>
                <a:cubicBezTo>
                  <a:pt x="456191" y="2739974"/>
                  <a:pt x="456842" y="2740737"/>
                  <a:pt x="457140" y="2741258"/>
                </a:cubicBezTo>
                <a:cubicBezTo>
                  <a:pt x="457438" y="2741779"/>
                  <a:pt x="457680" y="2742393"/>
                  <a:pt x="457866" y="2743099"/>
                </a:cubicBezTo>
                <a:cubicBezTo>
                  <a:pt x="458052" y="2743806"/>
                  <a:pt x="458200" y="2744644"/>
                  <a:pt x="458312" y="2745611"/>
                </a:cubicBezTo>
                <a:cubicBezTo>
                  <a:pt x="458424" y="2746578"/>
                  <a:pt x="458480" y="2747732"/>
                  <a:pt x="458480" y="2749071"/>
                </a:cubicBezTo>
                <a:cubicBezTo>
                  <a:pt x="458480" y="2750559"/>
                  <a:pt x="458405" y="2751825"/>
                  <a:pt x="458255" y="2752866"/>
                </a:cubicBezTo>
                <a:cubicBezTo>
                  <a:pt x="458106" y="2753908"/>
                  <a:pt x="457882" y="2754782"/>
                  <a:pt x="457582" y="2755489"/>
                </a:cubicBezTo>
                <a:cubicBezTo>
                  <a:pt x="457283" y="2756196"/>
                  <a:pt x="456927" y="2756717"/>
                  <a:pt x="456516" y="2757052"/>
                </a:cubicBezTo>
                <a:cubicBezTo>
                  <a:pt x="456104" y="2757387"/>
                  <a:pt x="455599" y="2757554"/>
                  <a:pt x="455000" y="2757554"/>
                </a:cubicBezTo>
                <a:cubicBezTo>
                  <a:pt x="453954" y="2757554"/>
                  <a:pt x="452495" y="2756829"/>
                  <a:pt x="450624" y="2755378"/>
                </a:cubicBezTo>
                <a:cubicBezTo>
                  <a:pt x="448753" y="2753927"/>
                  <a:pt x="446340" y="2752327"/>
                  <a:pt x="443385" y="2750578"/>
                </a:cubicBezTo>
                <a:cubicBezTo>
                  <a:pt x="440430" y="2748829"/>
                  <a:pt x="436840" y="2747229"/>
                  <a:pt x="432613" y="2745778"/>
                </a:cubicBezTo>
                <a:cubicBezTo>
                  <a:pt x="428387" y="2744327"/>
                  <a:pt x="423318" y="2743602"/>
                  <a:pt x="417408" y="2743602"/>
                </a:cubicBezTo>
                <a:cubicBezTo>
                  <a:pt x="410974" y="2743602"/>
                  <a:pt x="405119" y="2744885"/>
                  <a:pt x="399845" y="2747453"/>
                </a:cubicBezTo>
                <a:cubicBezTo>
                  <a:pt x="394571" y="2750020"/>
                  <a:pt x="390064" y="2753796"/>
                  <a:pt x="386323" y="2758782"/>
                </a:cubicBezTo>
                <a:cubicBezTo>
                  <a:pt x="382583" y="2763768"/>
                  <a:pt x="379684" y="2769851"/>
                  <a:pt x="377627" y="2777032"/>
                </a:cubicBezTo>
                <a:cubicBezTo>
                  <a:pt x="375569" y="2784213"/>
                  <a:pt x="374540" y="2792417"/>
                  <a:pt x="374540" y="2801645"/>
                </a:cubicBezTo>
                <a:cubicBezTo>
                  <a:pt x="374540" y="2810798"/>
                  <a:pt x="375532" y="2818890"/>
                  <a:pt x="377514" y="2825922"/>
                </a:cubicBezTo>
                <a:cubicBezTo>
                  <a:pt x="379497" y="2832954"/>
                  <a:pt x="382339" y="2838833"/>
                  <a:pt x="386043" y="2843558"/>
                </a:cubicBezTo>
                <a:cubicBezTo>
                  <a:pt x="389746" y="2848284"/>
                  <a:pt x="394291" y="2851856"/>
                  <a:pt x="399677" y="2854274"/>
                </a:cubicBezTo>
                <a:cubicBezTo>
                  <a:pt x="405063" y="2856693"/>
                  <a:pt x="411160" y="2857902"/>
                  <a:pt x="417968" y="2857902"/>
                </a:cubicBezTo>
                <a:cubicBezTo>
                  <a:pt x="423728" y="2857902"/>
                  <a:pt x="428759" y="2857195"/>
                  <a:pt x="433060" y="2855781"/>
                </a:cubicBezTo>
                <a:cubicBezTo>
                  <a:pt x="437362" y="2854367"/>
                  <a:pt x="441027" y="2852786"/>
                  <a:pt x="444057" y="2851037"/>
                </a:cubicBezTo>
                <a:cubicBezTo>
                  <a:pt x="447086" y="2849288"/>
                  <a:pt x="449574" y="2847707"/>
                  <a:pt x="451519" y="2846293"/>
                </a:cubicBezTo>
                <a:cubicBezTo>
                  <a:pt x="453464" y="2844879"/>
                  <a:pt x="454998" y="2844172"/>
                  <a:pt x="456120" y="2844172"/>
                </a:cubicBezTo>
                <a:cubicBezTo>
                  <a:pt x="456644" y="2844172"/>
                  <a:pt x="457093" y="2844284"/>
                  <a:pt x="457467" y="2844507"/>
                </a:cubicBezTo>
                <a:cubicBezTo>
                  <a:pt x="457841" y="2844730"/>
                  <a:pt x="458140" y="2845158"/>
                  <a:pt x="458364" y="2845791"/>
                </a:cubicBezTo>
                <a:cubicBezTo>
                  <a:pt x="458589" y="2846423"/>
                  <a:pt x="458757" y="2847298"/>
                  <a:pt x="458869" y="2848414"/>
                </a:cubicBezTo>
                <a:cubicBezTo>
                  <a:pt x="458982" y="2849530"/>
                  <a:pt x="459038" y="2850944"/>
                  <a:pt x="459038" y="2852656"/>
                </a:cubicBezTo>
                <a:cubicBezTo>
                  <a:pt x="459038" y="2853846"/>
                  <a:pt x="459000" y="2854888"/>
                  <a:pt x="458926" y="2855781"/>
                </a:cubicBezTo>
                <a:cubicBezTo>
                  <a:pt x="458852" y="2856674"/>
                  <a:pt x="458721" y="2857455"/>
                  <a:pt x="458535" y="2858125"/>
                </a:cubicBezTo>
                <a:cubicBezTo>
                  <a:pt x="458349" y="2858795"/>
                  <a:pt x="458107" y="2859390"/>
                  <a:pt x="457810" y="2859911"/>
                </a:cubicBezTo>
                <a:cubicBezTo>
                  <a:pt x="457512" y="2860432"/>
                  <a:pt x="456991" y="2861064"/>
                  <a:pt x="456247" y="2861808"/>
                </a:cubicBezTo>
                <a:cubicBezTo>
                  <a:pt x="455503" y="2862553"/>
                  <a:pt x="453940" y="2863687"/>
                  <a:pt x="451559" y="2865213"/>
                </a:cubicBezTo>
                <a:cubicBezTo>
                  <a:pt x="449178" y="2866738"/>
                  <a:pt x="446220" y="2868227"/>
                  <a:pt x="442685" y="2869678"/>
                </a:cubicBezTo>
                <a:cubicBezTo>
                  <a:pt x="439151" y="2871129"/>
                  <a:pt x="435095" y="2872357"/>
                  <a:pt x="430518" y="2873361"/>
                </a:cubicBezTo>
                <a:cubicBezTo>
                  <a:pt x="425942" y="2874366"/>
                  <a:pt x="420938" y="2874868"/>
                  <a:pt x="415505" y="2874868"/>
                </a:cubicBezTo>
                <a:cubicBezTo>
                  <a:pt x="406129" y="2874868"/>
                  <a:pt x="397665" y="2873305"/>
                  <a:pt x="390112" y="2870180"/>
                </a:cubicBezTo>
                <a:cubicBezTo>
                  <a:pt x="382559" y="2867055"/>
                  <a:pt x="376122" y="2862441"/>
                  <a:pt x="370801" y="2856339"/>
                </a:cubicBezTo>
                <a:cubicBezTo>
                  <a:pt x="365481" y="2850237"/>
                  <a:pt x="361388" y="2842703"/>
                  <a:pt x="358523" y="2833736"/>
                </a:cubicBezTo>
                <a:cubicBezTo>
                  <a:pt x="355658" y="2824769"/>
                  <a:pt x="354225" y="2814444"/>
                  <a:pt x="354225" y="2802761"/>
                </a:cubicBezTo>
                <a:cubicBezTo>
                  <a:pt x="354225" y="2790780"/>
                  <a:pt x="355770" y="2780102"/>
                  <a:pt x="358858" y="2770726"/>
                </a:cubicBezTo>
                <a:cubicBezTo>
                  <a:pt x="361946" y="2761350"/>
                  <a:pt x="366280" y="2753406"/>
                  <a:pt x="371862" y="2746895"/>
                </a:cubicBezTo>
                <a:cubicBezTo>
                  <a:pt x="377443" y="2740383"/>
                  <a:pt x="384121" y="2735416"/>
                  <a:pt x="391898" y="2731993"/>
                </a:cubicBezTo>
                <a:cubicBezTo>
                  <a:pt x="399674" y="2728570"/>
                  <a:pt x="408287" y="2726859"/>
                  <a:pt x="417738" y="2726859"/>
                </a:cubicBezTo>
                <a:close/>
                <a:moveTo>
                  <a:pt x="1558394" y="2726635"/>
                </a:moveTo>
                <a:cubicBezTo>
                  <a:pt x="1561147" y="2726635"/>
                  <a:pt x="1563938" y="2726803"/>
                  <a:pt x="1566765" y="2727138"/>
                </a:cubicBezTo>
                <a:cubicBezTo>
                  <a:pt x="1569593" y="2727473"/>
                  <a:pt x="1572198" y="2727919"/>
                  <a:pt x="1574579" y="2728477"/>
                </a:cubicBezTo>
                <a:cubicBezTo>
                  <a:pt x="1576960" y="2729035"/>
                  <a:pt x="1578969" y="2729649"/>
                  <a:pt x="1580606" y="2730319"/>
                </a:cubicBezTo>
                <a:cubicBezTo>
                  <a:pt x="1582244" y="2730989"/>
                  <a:pt x="1583323" y="2731528"/>
                  <a:pt x="1583843" y="2731937"/>
                </a:cubicBezTo>
                <a:cubicBezTo>
                  <a:pt x="1584364" y="2732347"/>
                  <a:pt x="1584755" y="2732793"/>
                  <a:pt x="1585015" y="2733277"/>
                </a:cubicBezTo>
                <a:cubicBezTo>
                  <a:pt x="1585276" y="2733761"/>
                  <a:pt x="1585481" y="2734281"/>
                  <a:pt x="1585629" y="2734840"/>
                </a:cubicBezTo>
                <a:cubicBezTo>
                  <a:pt x="1585778" y="2735398"/>
                  <a:pt x="1585890" y="2736030"/>
                  <a:pt x="1585964" y="2736737"/>
                </a:cubicBezTo>
                <a:cubicBezTo>
                  <a:pt x="1586039" y="2737444"/>
                  <a:pt x="1586076" y="2738318"/>
                  <a:pt x="1586076" y="2739360"/>
                </a:cubicBezTo>
                <a:cubicBezTo>
                  <a:pt x="1586076" y="2740700"/>
                  <a:pt x="1586057" y="2741853"/>
                  <a:pt x="1586020" y="2742820"/>
                </a:cubicBezTo>
                <a:cubicBezTo>
                  <a:pt x="1585983" y="2743788"/>
                  <a:pt x="1585834" y="2744569"/>
                  <a:pt x="1585574" y="2745164"/>
                </a:cubicBezTo>
                <a:cubicBezTo>
                  <a:pt x="1585313" y="2745760"/>
                  <a:pt x="1584978" y="2746206"/>
                  <a:pt x="1584569" y="2746504"/>
                </a:cubicBezTo>
                <a:cubicBezTo>
                  <a:pt x="1584160" y="2746802"/>
                  <a:pt x="1583620" y="2746950"/>
                  <a:pt x="1582950" y="2746950"/>
                </a:cubicBezTo>
                <a:cubicBezTo>
                  <a:pt x="1582132" y="2746950"/>
                  <a:pt x="1581016" y="2746690"/>
                  <a:pt x="1579602" y="2746169"/>
                </a:cubicBezTo>
                <a:cubicBezTo>
                  <a:pt x="1578188" y="2745648"/>
                  <a:pt x="1576476" y="2745071"/>
                  <a:pt x="1574467" y="2744439"/>
                </a:cubicBezTo>
                <a:cubicBezTo>
                  <a:pt x="1572458" y="2743806"/>
                  <a:pt x="1570021" y="2743230"/>
                  <a:pt x="1567156" y="2742709"/>
                </a:cubicBezTo>
                <a:cubicBezTo>
                  <a:pt x="1564291" y="2742188"/>
                  <a:pt x="1560961" y="2741927"/>
                  <a:pt x="1557166" y="2741927"/>
                </a:cubicBezTo>
                <a:cubicBezTo>
                  <a:pt x="1550246" y="2741927"/>
                  <a:pt x="1544292" y="2743341"/>
                  <a:pt x="1539307" y="2746169"/>
                </a:cubicBezTo>
                <a:cubicBezTo>
                  <a:pt x="1534321" y="2748997"/>
                  <a:pt x="1530247" y="2752792"/>
                  <a:pt x="1527084" y="2757554"/>
                </a:cubicBezTo>
                <a:cubicBezTo>
                  <a:pt x="1523922" y="2762317"/>
                  <a:pt x="1521577" y="2767842"/>
                  <a:pt x="1520052" y="2774130"/>
                </a:cubicBezTo>
                <a:cubicBezTo>
                  <a:pt x="1518527" y="2780418"/>
                  <a:pt x="1517652" y="2786985"/>
                  <a:pt x="1517429" y="2793831"/>
                </a:cubicBezTo>
                <a:cubicBezTo>
                  <a:pt x="1519364" y="2792715"/>
                  <a:pt x="1521540" y="2791599"/>
                  <a:pt x="1523959" y="2790483"/>
                </a:cubicBezTo>
                <a:cubicBezTo>
                  <a:pt x="1526377" y="2789366"/>
                  <a:pt x="1529019" y="2788362"/>
                  <a:pt x="1531884" y="2787469"/>
                </a:cubicBezTo>
                <a:cubicBezTo>
                  <a:pt x="1534749" y="2786576"/>
                  <a:pt x="1537781" y="2785850"/>
                  <a:pt x="1540981" y="2785292"/>
                </a:cubicBezTo>
                <a:cubicBezTo>
                  <a:pt x="1544181" y="2784734"/>
                  <a:pt x="1547604" y="2784455"/>
                  <a:pt x="1551250" y="2784455"/>
                </a:cubicBezTo>
                <a:cubicBezTo>
                  <a:pt x="1559064" y="2784455"/>
                  <a:pt x="1565649" y="2785515"/>
                  <a:pt x="1571007" y="2787636"/>
                </a:cubicBezTo>
                <a:cubicBezTo>
                  <a:pt x="1576365" y="2789757"/>
                  <a:pt x="1580699" y="2792696"/>
                  <a:pt x="1584011" y="2796454"/>
                </a:cubicBezTo>
                <a:cubicBezTo>
                  <a:pt x="1587322" y="2800212"/>
                  <a:pt x="1589685" y="2804640"/>
                  <a:pt x="1591099" y="2809737"/>
                </a:cubicBezTo>
                <a:cubicBezTo>
                  <a:pt x="1592513" y="2814835"/>
                  <a:pt x="1593220" y="2820360"/>
                  <a:pt x="1593220" y="2826313"/>
                </a:cubicBezTo>
                <a:cubicBezTo>
                  <a:pt x="1593220" y="2832638"/>
                  <a:pt x="1592252" y="2838759"/>
                  <a:pt x="1590317" y="2844675"/>
                </a:cubicBezTo>
                <a:cubicBezTo>
                  <a:pt x="1588383" y="2850591"/>
                  <a:pt x="1585406" y="2855800"/>
                  <a:pt x="1581388" y="2860302"/>
                </a:cubicBezTo>
                <a:cubicBezTo>
                  <a:pt x="1577369" y="2864804"/>
                  <a:pt x="1572272" y="2868413"/>
                  <a:pt x="1566096" y="2871129"/>
                </a:cubicBezTo>
                <a:cubicBezTo>
                  <a:pt x="1559919" y="2873845"/>
                  <a:pt x="1552627" y="2875203"/>
                  <a:pt x="1544218" y="2875203"/>
                </a:cubicBezTo>
                <a:cubicBezTo>
                  <a:pt x="1538190" y="2875203"/>
                  <a:pt x="1532870" y="2874459"/>
                  <a:pt x="1528256" y="2872971"/>
                </a:cubicBezTo>
                <a:cubicBezTo>
                  <a:pt x="1523642" y="2871482"/>
                  <a:pt x="1519624" y="2869362"/>
                  <a:pt x="1516201" y="2866608"/>
                </a:cubicBezTo>
                <a:cubicBezTo>
                  <a:pt x="1512778" y="2863855"/>
                  <a:pt x="1509932" y="2860469"/>
                  <a:pt x="1507662" y="2856451"/>
                </a:cubicBezTo>
                <a:cubicBezTo>
                  <a:pt x="1505392" y="2852432"/>
                  <a:pt x="1503569" y="2847856"/>
                  <a:pt x="1502193" y="2842721"/>
                </a:cubicBezTo>
                <a:cubicBezTo>
                  <a:pt x="1500816" y="2837587"/>
                  <a:pt x="1499830" y="2831968"/>
                  <a:pt x="1499235" y="2825867"/>
                </a:cubicBezTo>
                <a:cubicBezTo>
                  <a:pt x="1498639" y="2819765"/>
                  <a:pt x="1498342" y="2813216"/>
                  <a:pt x="1498342" y="2806221"/>
                </a:cubicBezTo>
                <a:cubicBezTo>
                  <a:pt x="1498342" y="2800045"/>
                  <a:pt x="1498677" y="2793794"/>
                  <a:pt x="1499346" y="2787469"/>
                </a:cubicBezTo>
                <a:cubicBezTo>
                  <a:pt x="1500016" y="2781144"/>
                  <a:pt x="1501207" y="2775042"/>
                  <a:pt x="1502918" y="2769163"/>
                </a:cubicBezTo>
                <a:cubicBezTo>
                  <a:pt x="1504630" y="2763284"/>
                  <a:pt x="1506955" y="2757759"/>
                  <a:pt x="1509894" y="2752587"/>
                </a:cubicBezTo>
                <a:cubicBezTo>
                  <a:pt x="1512834" y="2747415"/>
                  <a:pt x="1516517" y="2742913"/>
                  <a:pt x="1520945" y="2739081"/>
                </a:cubicBezTo>
                <a:cubicBezTo>
                  <a:pt x="1525373" y="2735249"/>
                  <a:pt x="1530675" y="2732216"/>
                  <a:pt x="1536851" y="2729984"/>
                </a:cubicBezTo>
                <a:cubicBezTo>
                  <a:pt x="1543027" y="2727752"/>
                  <a:pt x="1550208" y="2726635"/>
                  <a:pt x="1558394" y="2726635"/>
                </a:cubicBezTo>
                <a:close/>
                <a:moveTo>
                  <a:pt x="893616" y="2724961"/>
                </a:moveTo>
                <a:cubicBezTo>
                  <a:pt x="897932" y="2724961"/>
                  <a:pt x="900890" y="2725724"/>
                  <a:pt x="902490" y="2727249"/>
                </a:cubicBezTo>
                <a:cubicBezTo>
                  <a:pt x="904090" y="2728775"/>
                  <a:pt x="904890" y="2731658"/>
                  <a:pt x="904890" y="2735900"/>
                </a:cubicBezTo>
                <a:cubicBezTo>
                  <a:pt x="904890" y="2740216"/>
                  <a:pt x="904071" y="2743155"/>
                  <a:pt x="902434" y="2744718"/>
                </a:cubicBezTo>
                <a:cubicBezTo>
                  <a:pt x="900797" y="2746281"/>
                  <a:pt x="897783" y="2747062"/>
                  <a:pt x="893393" y="2747062"/>
                </a:cubicBezTo>
                <a:cubicBezTo>
                  <a:pt x="889077" y="2747062"/>
                  <a:pt x="886119" y="2746299"/>
                  <a:pt x="884519" y="2744774"/>
                </a:cubicBezTo>
                <a:cubicBezTo>
                  <a:pt x="882919" y="2743248"/>
                  <a:pt x="882119" y="2740365"/>
                  <a:pt x="882119" y="2736123"/>
                </a:cubicBezTo>
                <a:cubicBezTo>
                  <a:pt x="882119" y="2731807"/>
                  <a:pt x="882937" y="2728868"/>
                  <a:pt x="884574" y="2727305"/>
                </a:cubicBezTo>
                <a:cubicBezTo>
                  <a:pt x="886212" y="2725742"/>
                  <a:pt x="889225" y="2724961"/>
                  <a:pt x="893616" y="2724961"/>
                </a:cubicBezTo>
                <a:close/>
                <a:moveTo>
                  <a:pt x="3008054" y="2717594"/>
                </a:moveTo>
                <a:cubicBezTo>
                  <a:pt x="3009914" y="2717594"/>
                  <a:pt x="3011440" y="2717668"/>
                  <a:pt x="3012631" y="2717817"/>
                </a:cubicBezTo>
                <a:cubicBezTo>
                  <a:pt x="3013821" y="2717966"/>
                  <a:pt x="3014751" y="2718189"/>
                  <a:pt x="3015421" y="2718487"/>
                </a:cubicBezTo>
                <a:cubicBezTo>
                  <a:pt x="3016091" y="2718785"/>
                  <a:pt x="3016575" y="2719157"/>
                  <a:pt x="3016872" y="2719603"/>
                </a:cubicBezTo>
                <a:cubicBezTo>
                  <a:pt x="3017170" y="2720050"/>
                  <a:pt x="3017319" y="2720571"/>
                  <a:pt x="3017319" y="2721166"/>
                </a:cubicBezTo>
                <a:lnTo>
                  <a:pt x="3017319" y="2870292"/>
                </a:lnTo>
                <a:cubicBezTo>
                  <a:pt x="3017319" y="2870887"/>
                  <a:pt x="3017170" y="2871389"/>
                  <a:pt x="3016872" y="2871799"/>
                </a:cubicBezTo>
                <a:cubicBezTo>
                  <a:pt x="3016575" y="2872208"/>
                  <a:pt x="3016091" y="2872561"/>
                  <a:pt x="3015421" y="2872859"/>
                </a:cubicBezTo>
                <a:cubicBezTo>
                  <a:pt x="3014751" y="2873157"/>
                  <a:pt x="3013821" y="2873380"/>
                  <a:pt x="3012631" y="2873529"/>
                </a:cubicBezTo>
                <a:cubicBezTo>
                  <a:pt x="3011440" y="2873678"/>
                  <a:pt x="3009914" y="2873752"/>
                  <a:pt x="3008054" y="2873752"/>
                </a:cubicBezTo>
                <a:cubicBezTo>
                  <a:pt x="3006268" y="2873752"/>
                  <a:pt x="3004780" y="2873678"/>
                  <a:pt x="3003589" y="2873529"/>
                </a:cubicBezTo>
                <a:cubicBezTo>
                  <a:pt x="3002399" y="2873380"/>
                  <a:pt x="3001450" y="2873157"/>
                  <a:pt x="3000743" y="2872859"/>
                </a:cubicBezTo>
                <a:cubicBezTo>
                  <a:pt x="3000036" y="2872561"/>
                  <a:pt x="2999552" y="2872208"/>
                  <a:pt x="2999292" y="2871799"/>
                </a:cubicBezTo>
                <a:cubicBezTo>
                  <a:pt x="2999031" y="2871389"/>
                  <a:pt x="2998901" y="2870887"/>
                  <a:pt x="2998901" y="2870292"/>
                </a:cubicBezTo>
                <a:lnTo>
                  <a:pt x="2998901" y="2721166"/>
                </a:lnTo>
                <a:cubicBezTo>
                  <a:pt x="2998901" y="2720571"/>
                  <a:pt x="2999031" y="2720050"/>
                  <a:pt x="2999292" y="2719603"/>
                </a:cubicBezTo>
                <a:cubicBezTo>
                  <a:pt x="2999552" y="2719157"/>
                  <a:pt x="3000036" y="2718785"/>
                  <a:pt x="3000743" y="2718487"/>
                </a:cubicBezTo>
                <a:cubicBezTo>
                  <a:pt x="3001450" y="2718189"/>
                  <a:pt x="3002399" y="2717966"/>
                  <a:pt x="3003589" y="2717817"/>
                </a:cubicBezTo>
                <a:cubicBezTo>
                  <a:pt x="3004780" y="2717668"/>
                  <a:pt x="3006268" y="2717594"/>
                  <a:pt x="3008054" y="2717594"/>
                </a:cubicBezTo>
                <a:close/>
                <a:moveTo>
                  <a:pt x="2303204" y="2717594"/>
                </a:moveTo>
                <a:cubicBezTo>
                  <a:pt x="2305064" y="2717594"/>
                  <a:pt x="2306590" y="2717668"/>
                  <a:pt x="2307781" y="2717817"/>
                </a:cubicBezTo>
                <a:cubicBezTo>
                  <a:pt x="2308971" y="2717966"/>
                  <a:pt x="2309901" y="2718189"/>
                  <a:pt x="2310571" y="2718487"/>
                </a:cubicBezTo>
                <a:cubicBezTo>
                  <a:pt x="2311241" y="2718785"/>
                  <a:pt x="2311725" y="2719157"/>
                  <a:pt x="2312022" y="2719603"/>
                </a:cubicBezTo>
                <a:cubicBezTo>
                  <a:pt x="2312320" y="2720050"/>
                  <a:pt x="2312469" y="2720571"/>
                  <a:pt x="2312469" y="2721166"/>
                </a:cubicBezTo>
                <a:lnTo>
                  <a:pt x="2312469" y="2781330"/>
                </a:lnTo>
                <a:cubicBezTo>
                  <a:pt x="2317752" y="2775749"/>
                  <a:pt x="2323073" y="2771600"/>
                  <a:pt x="2328431" y="2768884"/>
                </a:cubicBezTo>
                <a:cubicBezTo>
                  <a:pt x="2333788" y="2766168"/>
                  <a:pt x="2339183" y="2764810"/>
                  <a:pt x="2344616" y="2764810"/>
                </a:cubicBezTo>
                <a:cubicBezTo>
                  <a:pt x="2351313" y="2764810"/>
                  <a:pt x="2356950" y="2765945"/>
                  <a:pt x="2361526" y="2768214"/>
                </a:cubicBezTo>
                <a:cubicBezTo>
                  <a:pt x="2366103" y="2770484"/>
                  <a:pt x="2369805" y="2773516"/>
                  <a:pt x="2372632" y="2777311"/>
                </a:cubicBezTo>
                <a:cubicBezTo>
                  <a:pt x="2375460" y="2781106"/>
                  <a:pt x="2377488" y="2785553"/>
                  <a:pt x="2378716" y="2790650"/>
                </a:cubicBezTo>
                <a:cubicBezTo>
                  <a:pt x="2379944" y="2795747"/>
                  <a:pt x="2380558" y="2801905"/>
                  <a:pt x="2380558" y="2809123"/>
                </a:cubicBezTo>
                <a:lnTo>
                  <a:pt x="2380558" y="2870292"/>
                </a:lnTo>
                <a:cubicBezTo>
                  <a:pt x="2380558" y="2870887"/>
                  <a:pt x="2380409" y="2871389"/>
                  <a:pt x="2380111" y="2871799"/>
                </a:cubicBezTo>
                <a:cubicBezTo>
                  <a:pt x="2379813" y="2872208"/>
                  <a:pt x="2379330" y="2872561"/>
                  <a:pt x="2378660" y="2872859"/>
                </a:cubicBezTo>
                <a:cubicBezTo>
                  <a:pt x="2377990" y="2873157"/>
                  <a:pt x="2377060" y="2873380"/>
                  <a:pt x="2375869" y="2873529"/>
                </a:cubicBezTo>
                <a:cubicBezTo>
                  <a:pt x="2374679" y="2873678"/>
                  <a:pt x="2373191" y="2873752"/>
                  <a:pt x="2371405" y="2873752"/>
                </a:cubicBezTo>
                <a:cubicBezTo>
                  <a:pt x="2369544" y="2873752"/>
                  <a:pt x="2368019" y="2873678"/>
                  <a:pt x="2366828" y="2873529"/>
                </a:cubicBezTo>
                <a:cubicBezTo>
                  <a:pt x="2365638" y="2873380"/>
                  <a:pt x="2364707" y="2873157"/>
                  <a:pt x="2364038" y="2872859"/>
                </a:cubicBezTo>
                <a:cubicBezTo>
                  <a:pt x="2363368" y="2872561"/>
                  <a:pt x="2362884" y="2872208"/>
                  <a:pt x="2362587" y="2871799"/>
                </a:cubicBezTo>
                <a:cubicBezTo>
                  <a:pt x="2362289" y="2871389"/>
                  <a:pt x="2362140" y="2870887"/>
                  <a:pt x="2362140" y="2870292"/>
                </a:cubicBezTo>
                <a:lnTo>
                  <a:pt x="2362140" y="2811467"/>
                </a:lnTo>
                <a:cubicBezTo>
                  <a:pt x="2362140" y="2805738"/>
                  <a:pt x="2361694" y="2801124"/>
                  <a:pt x="2360801" y="2797626"/>
                </a:cubicBezTo>
                <a:cubicBezTo>
                  <a:pt x="2359908" y="2794129"/>
                  <a:pt x="2358605" y="2791115"/>
                  <a:pt x="2356894" y="2788585"/>
                </a:cubicBezTo>
                <a:cubicBezTo>
                  <a:pt x="2355182" y="2786055"/>
                  <a:pt x="2352969" y="2784120"/>
                  <a:pt x="2350252" y="2782781"/>
                </a:cubicBezTo>
                <a:cubicBezTo>
                  <a:pt x="2347536" y="2781441"/>
                  <a:pt x="2344392" y="2780772"/>
                  <a:pt x="2340820" y="2780772"/>
                </a:cubicBezTo>
                <a:cubicBezTo>
                  <a:pt x="2336207" y="2780772"/>
                  <a:pt x="2331593" y="2782409"/>
                  <a:pt x="2326979" y="2785683"/>
                </a:cubicBezTo>
                <a:cubicBezTo>
                  <a:pt x="2322366" y="2788957"/>
                  <a:pt x="2317529" y="2793757"/>
                  <a:pt x="2312469" y="2800082"/>
                </a:cubicBezTo>
                <a:lnTo>
                  <a:pt x="2312469" y="2870292"/>
                </a:lnTo>
                <a:cubicBezTo>
                  <a:pt x="2312469" y="2870887"/>
                  <a:pt x="2312320" y="2871389"/>
                  <a:pt x="2312022" y="2871799"/>
                </a:cubicBezTo>
                <a:cubicBezTo>
                  <a:pt x="2311725" y="2872208"/>
                  <a:pt x="2311241" y="2872561"/>
                  <a:pt x="2310571" y="2872859"/>
                </a:cubicBezTo>
                <a:cubicBezTo>
                  <a:pt x="2309901" y="2873157"/>
                  <a:pt x="2308971" y="2873380"/>
                  <a:pt x="2307781" y="2873529"/>
                </a:cubicBezTo>
                <a:cubicBezTo>
                  <a:pt x="2306590" y="2873678"/>
                  <a:pt x="2305064" y="2873752"/>
                  <a:pt x="2303204" y="2873752"/>
                </a:cubicBezTo>
                <a:cubicBezTo>
                  <a:pt x="2301418" y="2873752"/>
                  <a:pt x="2299930" y="2873678"/>
                  <a:pt x="2298739" y="2873529"/>
                </a:cubicBezTo>
                <a:cubicBezTo>
                  <a:pt x="2297549" y="2873380"/>
                  <a:pt x="2296600" y="2873157"/>
                  <a:pt x="2295893" y="2872859"/>
                </a:cubicBezTo>
                <a:cubicBezTo>
                  <a:pt x="2295186" y="2872561"/>
                  <a:pt x="2294702" y="2872208"/>
                  <a:pt x="2294442" y="2871799"/>
                </a:cubicBezTo>
                <a:cubicBezTo>
                  <a:pt x="2294181" y="2871389"/>
                  <a:pt x="2294051" y="2870887"/>
                  <a:pt x="2294051" y="2870292"/>
                </a:cubicBezTo>
                <a:lnTo>
                  <a:pt x="2294051" y="2721166"/>
                </a:lnTo>
                <a:cubicBezTo>
                  <a:pt x="2294051" y="2720571"/>
                  <a:pt x="2294181" y="2720050"/>
                  <a:pt x="2294442" y="2719603"/>
                </a:cubicBezTo>
                <a:cubicBezTo>
                  <a:pt x="2294702" y="2719157"/>
                  <a:pt x="2295186" y="2718785"/>
                  <a:pt x="2295893" y="2718487"/>
                </a:cubicBezTo>
                <a:cubicBezTo>
                  <a:pt x="2296600" y="2718189"/>
                  <a:pt x="2297549" y="2717966"/>
                  <a:pt x="2298739" y="2717817"/>
                </a:cubicBezTo>
                <a:cubicBezTo>
                  <a:pt x="2299930" y="2717668"/>
                  <a:pt x="2301418" y="2717594"/>
                  <a:pt x="2303204" y="2717594"/>
                </a:cubicBezTo>
                <a:close/>
                <a:moveTo>
                  <a:pt x="950654" y="2717594"/>
                </a:moveTo>
                <a:cubicBezTo>
                  <a:pt x="952515" y="2717594"/>
                  <a:pt x="954040" y="2717668"/>
                  <a:pt x="955231" y="2717817"/>
                </a:cubicBezTo>
                <a:cubicBezTo>
                  <a:pt x="956421" y="2717966"/>
                  <a:pt x="957351" y="2718189"/>
                  <a:pt x="958021" y="2718487"/>
                </a:cubicBezTo>
                <a:cubicBezTo>
                  <a:pt x="958691" y="2718785"/>
                  <a:pt x="959175" y="2719157"/>
                  <a:pt x="959472" y="2719603"/>
                </a:cubicBezTo>
                <a:cubicBezTo>
                  <a:pt x="959770" y="2720050"/>
                  <a:pt x="959919" y="2720571"/>
                  <a:pt x="959919" y="2721166"/>
                </a:cubicBezTo>
                <a:lnTo>
                  <a:pt x="959919" y="2781330"/>
                </a:lnTo>
                <a:cubicBezTo>
                  <a:pt x="962895" y="2778279"/>
                  <a:pt x="965779" y="2775711"/>
                  <a:pt x="968569" y="2773628"/>
                </a:cubicBezTo>
                <a:cubicBezTo>
                  <a:pt x="971360" y="2771544"/>
                  <a:pt x="974095" y="2769851"/>
                  <a:pt x="976774" y="2768549"/>
                </a:cubicBezTo>
                <a:cubicBezTo>
                  <a:pt x="979452" y="2767247"/>
                  <a:pt x="982131" y="2766298"/>
                  <a:pt x="984810" y="2765703"/>
                </a:cubicBezTo>
                <a:cubicBezTo>
                  <a:pt x="987489" y="2765107"/>
                  <a:pt x="990317" y="2764810"/>
                  <a:pt x="993293" y="2764810"/>
                </a:cubicBezTo>
                <a:cubicBezTo>
                  <a:pt x="1000586" y="2764810"/>
                  <a:pt x="1006818" y="2766261"/>
                  <a:pt x="1011990" y="2769163"/>
                </a:cubicBezTo>
                <a:cubicBezTo>
                  <a:pt x="1017162" y="2772065"/>
                  <a:pt x="1021366" y="2775953"/>
                  <a:pt x="1024603" y="2780827"/>
                </a:cubicBezTo>
                <a:cubicBezTo>
                  <a:pt x="1027840" y="2785702"/>
                  <a:pt x="1030203" y="2791413"/>
                  <a:pt x="1031691" y="2797961"/>
                </a:cubicBezTo>
                <a:cubicBezTo>
                  <a:pt x="1033179" y="2804510"/>
                  <a:pt x="1033924" y="2811430"/>
                  <a:pt x="1033924" y="2818723"/>
                </a:cubicBezTo>
                <a:cubicBezTo>
                  <a:pt x="1033924" y="2827429"/>
                  <a:pt x="1032975" y="2835261"/>
                  <a:pt x="1031077" y="2842219"/>
                </a:cubicBezTo>
                <a:cubicBezTo>
                  <a:pt x="1029180" y="2849177"/>
                  <a:pt x="1026389" y="2855111"/>
                  <a:pt x="1022706" y="2860023"/>
                </a:cubicBezTo>
                <a:cubicBezTo>
                  <a:pt x="1019022" y="2864934"/>
                  <a:pt x="1014501" y="2868692"/>
                  <a:pt x="1009144" y="2871296"/>
                </a:cubicBezTo>
                <a:cubicBezTo>
                  <a:pt x="1003786" y="2873901"/>
                  <a:pt x="997647" y="2875203"/>
                  <a:pt x="990726" y="2875203"/>
                </a:cubicBezTo>
                <a:cubicBezTo>
                  <a:pt x="987526" y="2875203"/>
                  <a:pt x="984568" y="2874887"/>
                  <a:pt x="981852" y="2874254"/>
                </a:cubicBezTo>
                <a:cubicBezTo>
                  <a:pt x="979136" y="2873622"/>
                  <a:pt x="976476" y="2872599"/>
                  <a:pt x="973871" y="2871185"/>
                </a:cubicBezTo>
                <a:cubicBezTo>
                  <a:pt x="971267" y="2869771"/>
                  <a:pt x="968662" y="2867985"/>
                  <a:pt x="966058" y="2865827"/>
                </a:cubicBezTo>
                <a:cubicBezTo>
                  <a:pt x="963453" y="2863669"/>
                  <a:pt x="960700" y="2861064"/>
                  <a:pt x="957798" y="2858013"/>
                </a:cubicBezTo>
                <a:lnTo>
                  <a:pt x="957798" y="2870292"/>
                </a:lnTo>
                <a:cubicBezTo>
                  <a:pt x="957798" y="2870887"/>
                  <a:pt x="957649" y="2871408"/>
                  <a:pt x="957351" y="2871854"/>
                </a:cubicBezTo>
                <a:cubicBezTo>
                  <a:pt x="957054" y="2872301"/>
                  <a:pt x="956570" y="2872654"/>
                  <a:pt x="955900" y="2872915"/>
                </a:cubicBezTo>
                <a:cubicBezTo>
                  <a:pt x="955231" y="2873175"/>
                  <a:pt x="954393" y="2873380"/>
                  <a:pt x="953389" y="2873529"/>
                </a:cubicBezTo>
                <a:cubicBezTo>
                  <a:pt x="952384" y="2873678"/>
                  <a:pt x="951101" y="2873752"/>
                  <a:pt x="949538" y="2873752"/>
                </a:cubicBezTo>
                <a:cubicBezTo>
                  <a:pt x="948050" y="2873752"/>
                  <a:pt x="946785" y="2873678"/>
                  <a:pt x="945743" y="2873529"/>
                </a:cubicBezTo>
                <a:cubicBezTo>
                  <a:pt x="944701" y="2873380"/>
                  <a:pt x="943845" y="2873175"/>
                  <a:pt x="943176" y="2872915"/>
                </a:cubicBezTo>
                <a:cubicBezTo>
                  <a:pt x="942506" y="2872654"/>
                  <a:pt x="942059" y="2872301"/>
                  <a:pt x="941836" y="2871854"/>
                </a:cubicBezTo>
                <a:cubicBezTo>
                  <a:pt x="941613" y="2871408"/>
                  <a:pt x="941501" y="2870887"/>
                  <a:pt x="941501" y="2870292"/>
                </a:cubicBezTo>
                <a:lnTo>
                  <a:pt x="941501" y="2721166"/>
                </a:lnTo>
                <a:cubicBezTo>
                  <a:pt x="941501" y="2720571"/>
                  <a:pt x="941631" y="2720050"/>
                  <a:pt x="941892" y="2719603"/>
                </a:cubicBezTo>
                <a:cubicBezTo>
                  <a:pt x="942152" y="2719157"/>
                  <a:pt x="942636" y="2718785"/>
                  <a:pt x="943343" y="2718487"/>
                </a:cubicBezTo>
                <a:cubicBezTo>
                  <a:pt x="944050" y="2718189"/>
                  <a:pt x="944999" y="2717966"/>
                  <a:pt x="946189" y="2717817"/>
                </a:cubicBezTo>
                <a:cubicBezTo>
                  <a:pt x="947380" y="2717668"/>
                  <a:pt x="948868" y="2717594"/>
                  <a:pt x="950654" y="2717594"/>
                </a:cubicBezTo>
                <a:close/>
                <a:moveTo>
                  <a:pt x="1603359" y="2280156"/>
                </a:moveTo>
                <a:cubicBezTo>
                  <a:pt x="1605569" y="2280156"/>
                  <a:pt x="1607388" y="2280370"/>
                  <a:pt x="1608814" y="2280798"/>
                </a:cubicBezTo>
                <a:cubicBezTo>
                  <a:pt x="1610240" y="2281226"/>
                  <a:pt x="1611399" y="2281903"/>
                  <a:pt x="1612291" y="2282830"/>
                </a:cubicBezTo>
                <a:cubicBezTo>
                  <a:pt x="1613182" y="2283757"/>
                  <a:pt x="1613788" y="2285023"/>
                  <a:pt x="1614109" y="2286628"/>
                </a:cubicBezTo>
                <a:cubicBezTo>
                  <a:pt x="1614430" y="2288232"/>
                  <a:pt x="1614590" y="2290211"/>
                  <a:pt x="1614590" y="2292564"/>
                </a:cubicBezTo>
                <a:cubicBezTo>
                  <a:pt x="1614590" y="2294918"/>
                  <a:pt x="1614430" y="2296879"/>
                  <a:pt x="1614109" y="2298448"/>
                </a:cubicBezTo>
                <a:cubicBezTo>
                  <a:pt x="1613788" y="2300017"/>
                  <a:pt x="1613182" y="2301282"/>
                  <a:pt x="1612291" y="2302245"/>
                </a:cubicBezTo>
                <a:cubicBezTo>
                  <a:pt x="1611399" y="2303208"/>
                  <a:pt x="1610240" y="2303885"/>
                  <a:pt x="1608814" y="2304278"/>
                </a:cubicBezTo>
                <a:cubicBezTo>
                  <a:pt x="1607388" y="2304670"/>
                  <a:pt x="1605569" y="2304866"/>
                  <a:pt x="1603359" y="2304866"/>
                </a:cubicBezTo>
                <a:cubicBezTo>
                  <a:pt x="1601076" y="2304866"/>
                  <a:pt x="1599222" y="2304670"/>
                  <a:pt x="1597796" y="2304278"/>
                </a:cubicBezTo>
                <a:cubicBezTo>
                  <a:pt x="1596370" y="2303885"/>
                  <a:pt x="1595229" y="2303208"/>
                  <a:pt x="1594373" y="2302245"/>
                </a:cubicBezTo>
                <a:cubicBezTo>
                  <a:pt x="1593517" y="2301282"/>
                  <a:pt x="1592929" y="2300017"/>
                  <a:pt x="1592608" y="2298448"/>
                </a:cubicBezTo>
                <a:cubicBezTo>
                  <a:pt x="1592287" y="2296879"/>
                  <a:pt x="1592127" y="2294918"/>
                  <a:pt x="1592127" y="2292564"/>
                </a:cubicBezTo>
                <a:cubicBezTo>
                  <a:pt x="1592127" y="2290211"/>
                  <a:pt x="1592287" y="2288232"/>
                  <a:pt x="1592608" y="2286628"/>
                </a:cubicBezTo>
                <a:cubicBezTo>
                  <a:pt x="1592929" y="2285023"/>
                  <a:pt x="1593517" y="2283757"/>
                  <a:pt x="1594373" y="2282830"/>
                </a:cubicBezTo>
                <a:cubicBezTo>
                  <a:pt x="1595229" y="2281903"/>
                  <a:pt x="1596370" y="2281226"/>
                  <a:pt x="1597796" y="2280798"/>
                </a:cubicBezTo>
                <a:cubicBezTo>
                  <a:pt x="1599222" y="2280370"/>
                  <a:pt x="1601076" y="2280156"/>
                  <a:pt x="1603359" y="2280156"/>
                </a:cubicBezTo>
                <a:close/>
                <a:moveTo>
                  <a:pt x="2190365" y="2257371"/>
                </a:moveTo>
                <a:cubicBezTo>
                  <a:pt x="2185515" y="2257371"/>
                  <a:pt x="2181308" y="2257781"/>
                  <a:pt x="2177742" y="2258601"/>
                </a:cubicBezTo>
                <a:cubicBezTo>
                  <a:pt x="2174176" y="2259421"/>
                  <a:pt x="2171217" y="2260634"/>
                  <a:pt x="2168864" y="2262238"/>
                </a:cubicBezTo>
                <a:cubicBezTo>
                  <a:pt x="2166510" y="2263843"/>
                  <a:pt x="2164781" y="2265768"/>
                  <a:pt x="2163675" y="2268015"/>
                </a:cubicBezTo>
                <a:cubicBezTo>
                  <a:pt x="2162570" y="2270261"/>
                  <a:pt x="2162017" y="2272846"/>
                  <a:pt x="2162017" y="2275770"/>
                </a:cubicBezTo>
                <a:cubicBezTo>
                  <a:pt x="2162017" y="2280762"/>
                  <a:pt x="2163604" y="2284738"/>
                  <a:pt x="2166778" y="2287697"/>
                </a:cubicBezTo>
                <a:cubicBezTo>
                  <a:pt x="2169951" y="2290657"/>
                  <a:pt x="2174390" y="2292137"/>
                  <a:pt x="2180095" y="2292137"/>
                </a:cubicBezTo>
                <a:cubicBezTo>
                  <a:pt x="2184731" y="2292137"/>
                  <a:pt x="2189027" y="2290960"/>
                  <a:pt x="2192985" y="2288606"/>
                </a:cubicBezTo>
                <a:cubicBezTo>
                  <a:pt x="2196943" y="2286253"/>
                  <a:pt x="2201097" y="2282652"/>
                  <a:pt x="2205447" y="2277802"/>
                </a:cubicBezTo>
                <a:lnTo>
                  <a:pt x="2205447" y="2257371"/>
                </a:lnTo>
                <a:close/>
                <a:moveTo>
                  <a:pt x="948968" y="2215332"/>
                </a:moveTo>
                <a:cubicBezTo>
                  <a:pt x="946672" y="2215332"/>
                  <a:pt x="944412" y="2215653"/>
                  <a:pt x="942188" y="2216295"/>
                </a:cubicBezTo>
                <a:cubicBezTo>
                  <a:pt x="939964" y="2216936"/>
                  <a:pt x="937704" y="2218006"/>
                  <a:pt x="935407" y="2219504"/>
                </a:cubicBezTo>
                <a:cubicBezTo>
                  <a:pt x="933111" y="2221001"/>
                  <a:pt x="930725" y="2222927"/>
                  <a:pt x="928250" y="2225280"/>
                </a:cubicBezTo>
                <a:cubicBezTo>
                  <a:pt x="925774" y="2227633"/>
                  <a:pt x="923138" y="2230593"/>
                  <a:pt x="920340" y="2234159"/>
                </a:cubicBezTo>
                <a:lnTo>
                  <a:pt x="920340" y="2272561"/>
                </a:lnTo>
                <a:cubicBezTo>
                  <a:pt x="925219" y="2278480"/>
                  <a:pt x="929883" y="2282991"/>
                  <a:pt x="934331" y="2286093"/>
                </a:cubicBezTo>
                <a:cubicBezTo>
                  <a:pt x="938779" y="2289195"/>
                  <a:pt x="943407" y="2290746"/>
                  <a:pt x="948215" y="2290746"/>
                </a:cubicBezTo>
                <a:cubicBezTo>
                  <a:pt x="952664" y="2290746"/>
                  <a:pt x="956466" y="2289676"/>
                  <a:pt x="959624" y="2287537"/>
                </a:cubicBezTo>
                <a:cubicBezTo>
                  <a:pt x="962781" y="2285397"/>
                  <a:pt x="965346" y="2282563"/>
                  <a:pt x="967319" y="2279033"/>
                </a:cubicBezTo>
                <a:cubicBezTo>
                  <a:pt x="969292" y="2275503"/>
                  <a:pt x="970727" y="2271545"/>
                  <a:pt x="971624" y="2267159"/>
                </a:cubicBezTo>
                <a:cubicBezTo>
                  <a:pt x="972521" y="2262773"/>
                  <a:pt x="972969" y="2258334"/>
                  <a:pt x="972969" y="2253841"/>
                </a:cubicBezTo>
                <a:cubicBezTo>
                  <a:pt x="972969" y="2248921"/>
                  <a:pt x="972592" y="2244143"/>
                  <a:pt x="971839" y="2239507"/>
                </a:cubicBezTo>
                <a:cubicBezTo>
                  <a:pt x="971086" y="2234872"/>
                  <a:pt x="969776" y="2230771"/>
                  <a:pt x="967910" y="2227206"/>
                </a:cubicBezTo>
                <a:cubicBezTo>
                  <a:pt x="966045" y="2223640"/>
                  <a:pt x="963569" y="2220770"/>
                  <a:pt x="960484" y="2218594"/>
                </a:cubicBezTo>
                <a:cubicBezTo>
                  <a:pt x="957400" y="2216419"/>
                  <a:pt x="953561" y="2215332"/>
                  <a:pt x="948968" y="2215332"/>
                </a:cubicBezTo>
                <a:close/>
                <a:moveTo>
                  <a:pt x="2563606" y="2214904"/>
                </a:moveTo>
                <a:cubicBezTo>
                  <a:pt x="2558353" y="2214904"/>
                  <a:pt x="2553838" y="2215831"/>
                  <a:pt x="2550060" y="2217685"/>
                </a:cubicBezTo>
                <a:cubicBezTo>
                  <a:pt x="2546282" y="2219539"/>
                  <a:pt x="2543170" y="2222160"/>
                  <a:pt x="2540724" y="2225548"/>
                </a:cubicBezTo>
                <a:cubicBezTo>
                  <a:pt x="2538277" y="2228935"/>
                  <a:pt x="2536461" y="2232946"/>
                  <a:pt x="2535273" y="2237582"/>
                </a:cubicBezTo>
                <a:cubicBezTo>
                  <a:pt x="2534086" y="2242217"/>
                  <a:pt x="2533492" y="2247280"/>
                  <a:pt x="2533492" y="2252771"/>
                </a:cubicBezTo>
                <a:cubicBezTo>
                  <a:pt x="2533492" y="2258049"/>
                  <a:pt x="2533978" y="2263005"/>
                  <a:pt x="2534950" y="2267640"/>
                </a:cubicBezTo>
                <a:cubicBezTo>
                  <a:pt x="2535921" y="2272276"/>
                  <a:pt x="2537540" y="2276323"/>
                  <a:pt x="2539807" y="2279781"/>
                </a:cubicBezTo>
                <a:cubicBezTo>
                  <a:pt x="2542073" y="2283240"/>
                  <a:pt x="2545114" y="2285986"/>
                  <a:pt x="2548927" y="2288018"/>
                </a:cubicBezTo>
                <a:cubicBezTo>
                  <a:pt x="2552741" y="2290051"/>
                  <a:pt x="2557490" y="2291067"/>
                  <a:pt x="2563175" y="2291067"/>
                </a:cubicBezTo>
                <a:cubicBezTo>
                  <a:pt x="2568356" y="2291067"/>
                  <a:pt x="2572854" y="2290140"/>
                  <a:pt x="2576667" y="2288286"/>
                </a:cubicBezTo>
                <a:cubicBezTo>
                  <a:pt x="2580481" y="2286431"/>
                  <a:pt x="2583611" y="2283829"/>
                  <a:pt x="2586058" y="2280477"/>
                </a:cubicBezTo>
                <a:cubicBezTo>
                  <a:pt x="2588504" y="2277125"/>
                  <a:pt x="2590303" y="2273131"/>
                  <a:pt x="2591454" y="2268496"/>
                </a:cubicBezTo>
                <a:cubicBezTo>
                  <a:pt x="2592606" y="2263861"/>
                  <a:pt x="2593182" y="2258762"/>
                  <a:pt x="2593182" y="2253199"/>
                </a:cubicBezTo>
                <a:cubicBezTo>
                  <a:pt x="2593182" y="2247993"/>
                  <a:pt x="2592696" y="2243073"/>
                  <a:pt x="2591724" y="2238437"/>
                </a:cubicBezTo>
                <a:cubicBezTo>
                  <a:pt x="2590753" y="2233802"/>
                  <a:pt x="2589152" y="2229737"/>
                  <a:pt x="2586921" y="2226243"/>
                </a:cubicBezTo>
                <a:cubicBezTo>
                  <a:pt x="2584690" y="2222749"/>
                  <a:pt x="2581668" y="2219985"/>
                  <a:pt x="2577854" y="2217953"/>
                </a:cubicBezTo>
                <a:cubicBezTo>
                  <a:pt x="2574041" y="2215920"/>
                  <a:pt x="2569291" y="2214904"/>
                  <a:pt x="2563606" y="2214904"/>
                </a:cubicBezTo>
                <a:close/>
                <a:moveTo>
                  <a:pt x="1249156" y="2214904"/>
                </a:moveTo>
                <a:cubicBezTo>
                  <a:pt x="1243904" y="2214904"/>
                  <a:pt x="1239388" y="2215831"/>
                  <a:pt x="1235610" y="2217685"/>
                </a:cubicBezTo>
                <a:cubicBezTo>
                  <a:pt x="1231832" y="2219539"/>
                  <a:pt x="1228720" y="2222160"/>
                  <a:pt x="1226274" y="2225548"/>
                </a:cubicBezTo>
                <a:cubicBezTo>
                  <a:pt x="1223827" y="2228935"/>
                  <a:pt x="1222011" y="2232946"/>
                  <a:pt x="1220823" y="2237582"/>
                </a:cubicBezTo>
                <a:cubicBezTo>
                  <a:pt x="1219636" y="2242217"/>
                  <a:pt x="1219042" y="2247280"/>
                  <a:pt x="1219042" y="2252771"/>
                </a:cubicBezTo>
                <a:cubicBezTo>
                  <a:pt x="1219042" y="2258049"/>
                  <a:pt x="1219528" y="2263005"/>
                  <a:pt x="1220500" y="2267640"/>
                </a:cubicBezTo>
                <a:cubicBezTo>
                  <a:pt x="1221472" y="2272276"/>
                  <a:pt x="1223090" y="2276323"/>
                  <a:pt x="1225357" y="2279781"/>
                </a:cubicBezTo>
                <a:cubicBezTo>
                  <a:pt x="1227623" y="2283240"/>
                  <a:pt x="1230664" y="2285986"/>
                  <a:pt x="1234477" y="2288018"/>
                </a:cubicBezTo>
                <a:cubicBezTo>
                  <a:pt x="1238291" y="2290051"/>
                  <a:pt x="1243040" y="2291067"/>
                  <a:pt x="1248725" y="2291067"/>
                </a:cubicBezTo>
                <a:cubicBezTo>
                  <a:pt x="1253906" y="2291067"/>
                  <a:pt x="1258404" y="2290140"/>
                  <a:pt x="1262217" y="2288286"/>
                </a:cubicBezTo>
                <a:cubicBezTo>
                  <a:pt x="1266031" y="2286431"/>
                  <a:pt x="1269161" y="2283829"/>
                  <a:pt x="1271607" y="2280477"/>
                </a:cubicBezTo>
                <a:cubicBezTo>
                  <a:pt x="1274054" y="2277125"/>
                  <a:pt x="1275853" y="2273131"/>
                  <a:pt x="1277004" y="2268496"/>
                </a:cubicBezTo>
                <a:cubicBezTo>
                  <a:pt x="1278156" y="2263861"/>
                  <a:pt x="1278732" y="2258762"/>
                  <a:pt x="1278732" y="2253199"/>
                </a:cubicBezTo>
                <a:cubicBezTo>
                  <a:pt x="1278732" y="2247993"/>
                  <a:pt x="1278246" y="2243073"/>
                  <a:pt x="1277274" y="2238437"/>
                </a:cubicBezTo>
                <a:cubicBezTo>
                  <a:pt x="1276303" y="2233802"/>
                  <a:pt x="1274701" y="2229737"/>
                  <a:pt x="1272471" y="2226243"/>
                </a:cubicBezTo>
                <a:cubicBezTo>
                  <a:pt x="1270240" y="2222749"/>
                  <a:pt x="1267218" y="2219985"/>
                  <a:pt x="1263404" y="2217953"/>
                </a:cubicBezTo>
                <a:cubicBezTo>
                  <a:pt x="1259591" y="2215920"/>
                  <a:pt x="1254841" y="2214904"/>
                  <a:pt x="1249156" y="2214904"/>
                </a:cubicBezTo>
                <a:close/>
                <a:moveTo>
                  <a:pt x="515731" y="2214904"/>
                </a:moveTo>
                <a:cubicBezTo>
                  <a:pt x="510478" y="2214904"/>
                  <a:pt x="505963" y="2215831"/>
                  <a:pt x="502185" y="2217685"/>
                </a:cubicBezTo>
                <a:cubicBezTo>
                  <a:pt x="498407" y="2219539"/>
                  <a:pt x="495295" y="2222160"/>
                  <a:pt x="492849" y="2225548"/>
                </a:cubicBezTo>
                <a:cubicBezTo>
                  <a:pt x="490402" y="2228935"/>
                  <a:pt x="488586" y="2232946"/>
                  <a:pt x="487398" y="2237582"/>
                </a:cubicBezTo>
                <a:cubicBezTo>
                  <a:pt x="486211" y="2242217"/>
                  <a:pt x="485617" y="2247280"/>
                  <a:pt x="485617" y="2252771"/>
                </a:cubicBezTo>
                <a:cubicBezTo>
                  <a:pt x="485617" y="2258049"/>
                  <a:pt x="486103" y="2263005"/>
                  <a:pt x="487075" y="2267640"/>
                </a:cubicBezTo>
                <a:cubicBezTo>
                  <a:pt x="488047" y="2272276"/>
                  <a:pt x="489666" y="2276323"/>
                  <a:pt x="491932" y="2279781"/>
                </a:cubicBezTo>
                <a:cubicBezTo>
                  <a:pt x="494198" y="2283240"/>
                  <a:pt x="497238" y="2285986"/>
                  <a:pt x="501052" y="2288018"/>
                </a:cubicBezTo>
                <a:cubicBezTo>
                  <a:pt x="504866" y="2290051"/>
                  <a:pt x="509615" y="2291067"/>
                  <a:pt x="515300" y="2291067"/>
                </a:cubicBezTo>
                <a:cubicBezTo>
                  <a:pt x="520481" y="2291067"/>
                  <a:pt x="524979" y="2290140"/>
                  <a:pt x="528792" y="2288286"/>
                </a:cubicBezTo>
                <a:cubicBezTo>
                  <a:pt x="532606" y="2286431"/>
                  <a:pt x="535736" y="2283829"/>
                  <a:pt x="538182" y="2280477"/>
                </a:cubicBezTo>
                <a:cubicBezTo>
                  <a:pt x="540629" y="2277125"/>
                  <a:pt x="542428" y="2273131"/>
                  <a:pt x="543579" y="2268496"/>
                </a:cubicBezTo>
                <a:cubicBezTo>
                  <a:pt x="544731" y="2263861"/>
                  <a:pt x="545307" y="2258762"/>
                  <a:pt x="545307" y="2253199"/>
                </a:cubicBezTo>
                <a:cubicBezTo>
                  <a:pt x="545307" y="2247993"/>
                  <a:pt x="544821" y="2243073"/>
                  <a:pt x="543849" y="2238437"/>
                </a:cubicBezTo>
                <a:cubicBezTo>
                  <a:pt x="542878" y="2233802"/>
                  <a:pt x="541276" y="2229737"/>
                  <a:pt x="539046" y="2226243"/>
                </a:cubicBezTo>
                <a:cubicBezTo>
                  <a:pt x="536815" y="2222749"/>
                  <a:pt x="533793" y="2219985"/>
                  <a:pt x="529979" y="2217953"/>
                </a:cubicBezTo>
                <a:cubicBezTo>
                  <a:pt x="526166" y="2215920"/>
                  <a:pt x="521416" y="2214904"/>
                  <a:pt x="515731" y="2214904"/>
                </a:cubicBezTo>
                <a:close/>
                <a:moveTo>
                  <a:pt x="1603359" y="2205812"/>
                </a:moveTo>
                <a:cubicBezTo>
                  <a:pt x="1605569" y="2205812"/>
                  <a:pt x="1607388" y="2206008"/>
                  <a:pt x="1608814" y="2206400"/>
                </a:cubicBezTo>
                <a:cubicBezTo>
                  <a:pt x="1610240" y="2206792"/>
                  <a:pt x="1611399" y="2207470"/>
                  <a:pt x="1612291" y="2208432"/>
                </a:cubicBezTo>
                <a:cubicBezTo>
                  <a:pt x="1613182" y="2209395"/>
                  <a:pt x="1613788" y="2210679"/>
                  <a:pt x="1614109" y="2212283"/>
                </a:cubicBezTo>
                <a:cubicBezTo>
                  <a:pt x="1614430" y="2213888"/>
                  <a:pt x="1614590" y="2215902"/>
                  <a:pt x="1614590" y="2218327"/>
                </a:cubicBezTo>
                <a:cubicBezTo>
                  <a:pt x="1614590" y="2220609"/>
                  <a:pt x="1614430" y="2222535"/>
                  <a:pt x="1614109" y="2224103"/>
                </a:cubicBezTo>
                <a:cubicBezTo>
                  <a:pt x="1613788" y="2225672"/>
                  <a:pt x="1613182" y="2226938"/>
                  <a:pt x="1612291" y="2227901"/>
                </a:cubicBezTo>
                <a:cubicBezTo>
                  <a:pt x="1611399" y="2228864"/>
                  <a:pt x="1610240" y="2229541"/>
                  <a:pt x="1608814" y="2229933"/>
                </a:cubicBezTo>
                <a:cubicBezTo>
                  <a:pt x="1607388" y="2230326"/>
                  <a:pt x="1605569" y="2230522"/>
                  <a:pt x="1603359" y="2230522"/>
                </a:cubicBezTo>
                <a:cubicBezTo>
                  <a:pt x="1601076" y="2230522"/>
                  <a:pt x="1599222" y="2230326"/>
                  <a:pt x="1597796" y="2229933"/>
                </a:cubicBezTo>
                <a:cubicBezTo>
                  <a:pt x="1596370" y="2229541"/>
                  <a:pt x="1595229" y="2228864"/>
                  <a:pt x="1594373" y="2227901"/>
                </a:cubicBezTo>
                <a:cubicBezTo>
                  <a:pt x="1593517" y="2226938"/>
                  <a:pt x="1592929" y="2225672"/>
                  <a:pt x="1592608" y="2224103"/>
                </a:cubicBezTo>
                <a:cubicBezTo>
                  <a:pt x="1592287" y="2222535"/>
                  <a:pt x="1592127" y="2220609"/>
                  <a:pt x="1592127" y="2218327"/>
                </a:cubicBezTo>
                <a:cubicBezTo>
                  <a:pt x="1592127" y="2215902"/>
                  <a:pt x="1592287" y="2213888"/>
                  <a:pt x="1592608" y="2212283"/>
                </a:cubicBezTo>
                <a:cubicBezTo>
                  <a:pt x="1592929" y="2210679"/>
                  <a:pt x="1593517" y="2209395"/>
                  <a:pt x="1594373" y="2208432"/>
                </a:cubicBezTo>
                <a:cubicBezTo>
                  <a:pt x="1595229" y="2207470"/>
                  <a:pt x="1596370" y="2206792"/>
                  <a:pt x="1597796" y="2206400"/>
                </a:cubicBezTo>
                <a:cubicBezTo>
                  <a:pt x="1599222" y="2206008"/>
                  <a:pt x="1601076" y="2205812"/>
                  <a:pt x="1603359" y="2205812"/>
                </a:cubicBezTo>
                <a:close/>
                <a:moveTo>
                  <a:pt x="2845036" y="2201640"/>
                </a:moveTo>
                <a:cubicBezTo>
                  <a:pt x="2846819" y="2201640"/>
                  <a:pt x="2848281" y="2201711"/>
                  <a:pt x="2849422" y="2201854"/>
                </a:cubicBezTo>
                <a:cubicBezTo>
                  <a:pt x="2850563" y="2201996"/>
                  <a:pt x="2851454" y="2202210"/>
                  <a:pt x="2852096" y="2202495"/>
                </a:cubicBezTo>
                <a:cubicBezTo>
                  <a:pt x="2852738" y="2202781"/>
                  <a:pt x="2853201" y="2203137"/>
                  <a:pt x="2853487" y="2203565"/>
                </a:cubicBezTo>
                <a:cubicBezTo>
                  <a:pt x="2853772" y="2203993"/>
                  <a:pt x="2853915" y="2204457"/>
                  <a:pt x="2853915" y="2204956"/>
                </a:cubicBezTo>
                <a:lnTo>
                  <a:pt x="2853915" y="2301229"/>
                </a:lnTo>
                <a:cubicBezTo>
                  <a:pt x="2853915" y="2301800"/>
                  <a:pt x="2853772" y="2302281"/>
                  <a:pt x="2853487" y="2302673"/>
                </a:cubicBezTo>
                <a:cubicBezTo>
                  <a:pt x="2853201" y="2303065"/>
                  <a:pt x="2852738" y="2303404"/>
                  <a:pt x="2852096" y="2303689"/>
                </a:cubicBezTo>
                <a:cubicBezTo>
                  <a:pt x="2851454" y="2303975"/>
                  <a:pt x="2850563" y="2304188"/>
                  <a:pt x="2849422" y="2304331"/>
                </a:cubicBezTo>
                <a:cubicBezTo>
                  <a:pt x="2848281" y="2304474"/>
                  <a:pt x="2846819" y="2304545"/>
                  <a:pt x="2845036" y="2304545"/>
                </a:cubicBezTo>
                <a:cubicBezTo>
                  <a:pt x="2843325" y="2304545"/>
                  <a:pt x="2841898" y="2304474"/>
                  <a:pt x="2840757" y="2304331"/>
                </a:cubicBezTo>
                <a:cubicBezTo>
                  <a:pt x="2839616" y="2304188"/>
                  <a:pt x="2838707" y="2303975"/>
                  <a:pt x="2838030" y="2303689"/>
                </a:cubicBezTo>
                <a:cubicBezTo>
                  <a:pt x="2837352" y="2303404"/>
                  <a:pt x="2836888" y="2303065"/>
                  <a:pt x="2836639" y="2302673"/>
                </a:cubicBezTo>
                <a:cubicBezTo>
                  <a:pt x="2836389" y="2302281"/>
                  <a:pt x="2836265" y="2301800"/>
                  <a:pt x="2836265" y="2301229"/>
                </a:cubicBezTo>
                <a:lnTo>
                  <a:pt x="2836265" y="2204956"/>
                </a:lnTo>
                <a:cubicBezTo>
                  <a:pt x="2836265" y="2204457"/>
                  <a:pt x="2836389" y="2203993"/>
                  <a:pt x="2836639" y="2203565"/>
                </a:cubicBezTo>
                <a:cubicBezTo>
                  <a:pt x="2836888" y="2203137"/>
                  <a:pt x="2837352" y="2202781"/>
                  <a:pt x="2838030" y="2202495"/>
                </a:cubicBezTo>
                <a:cubicBezTo>
                  <a:pt x="2838707" y="2202210"/>
                  <a:pt x="2839616" y="2201996"/>
                  <a:pt x="2840757" y="2201854"/>
                </a:cubicBezTo>
                <a:cubicBezTo>
                  <a:pt x="2841898" y="2201711"/>
                  <a:pt x="2843325" y="2201640"/>
                  <a:pt x="2845036" y="2201640"/>
                </a:cubicBezTo>
                <a:close/>
                <a:moveTo>
                  <a:pt x="1025333" y="2201640"/>
                </a:moveTo>
                <a:cubicBezTo>
                  <a:pt x="1027045" y="2201640"/>
                  <a:pt x="1028471" y="2201693"/>
                  <a:pt x="1029612" y="2201800"/>
                </a:cubicBezTo>
                <a:cubicBezTo>
                  <a:pt x="1030753" y="2201907"/>
                  <a:pt x="1031662" y="2202121"/>
                  <a:pt x="1032340" y="2202442"/>
                </a:cubicBezTo>
                <a:cubicBezTo>
                  <a:pt x="1033017" y="2202763"/>
                  <a:pt x="1033499" y="2203119"/>
                  <a:pt x="1033784" y="2203512"/>
                </a:cubicBezTo>
                <a:cubicBezTo>
                  <a:pt x="1034069" y="2203904"/>
                  <a:pt x="1034212" y="2204385"/>
                  <a:pt x="1034212" y="2204956"/>
                </a:cubicBezTo>
                <a:lnTo>
                  <a:pt x="1034212" y="2261008"/>
                </a:lnTo>
                <a:cubicBezTo>
                  <a:pt x="1034212" y="2266642"/>
                  <a:pt x="1034622" y="2271153"/>
                  <a:pt x="1035442" y="2274540"/>
                </a:cubicBezTo>
                <a:cubicBezTo>
                  <a:pt x="1036262" y="2277927"/>
                  <a:pt x="1037510" y="2280816"/>
                  <a:pt x="1039186" y="2283204"/>
                </a:cubicBezTo>
                <a:cubicBezTo>
                  <a:pt x="1040862" y="2285594"/>
                  <a:pt x="1042983" y="2287448"/>
                  <a:pt x="1045551" y="2288767"/>
                </a:cubicBezTo>
                <a:cubicBezTo>
                  <a:pt x="1048118" y="2290086"/>
                  <a:pt x="1051113" y="2290746"/>
                  <a:pt x="1054536" y="2290746"/>
                </a:cubicBezTo>
                <a:cubicBezTo>
                  <a:pt x="1058958" y="2290746"/>
                  <a:pt x="1063361" y="2289177"/>
                  <a:pt x="1067747" y="2286039"/>
                </a:cubicBezTo>
                <a:cubicBezTo>
                  <a:pt x="1072133" y="2282901"/>
                  <a:pt x="1076786" y="2278302"/>
                  <a:pt x="1081707" y="2272240"/>
                </a:cubicBezTo>
                <a:lnTo>
                  <a:pt x="1081707" y="2204956"/>
                </a:lnTo>
                <a:cubicBezTo>
                  <a:pt x="1081707" y="2204385"/>
                  <a:pt x="1081831" y="2203904"/>
                  <a:pt x="1082081" y="2203512"/>
                </a:cubicBezTo>
                <a:cubicBezTo>
                  <a:pt x="1082331" y="2203119"/>
                  <a:pt x="1082812" y="2202763"/>
                  <a:pt x="1083525" y="2202442"/>
                </a:cubicBezTo>
                <a:cubicBezTo>
                  <a:pt x="1084238" y="2202121"/>
                  <a:pt x="1085147" y="2201907"/>
                  <a:pt x="1086253" y="2201800"/>
                </a:cubicBezTo>
                <a:cubicBezTo>
                  <a:pt x="1087358" y="2201693"/>
                  <a:pt x="1088802" y="2201640"/>
                  <a:pt x="1090585" y="2201640"/>
                </a:cubicBezTo>
                <a:cubicBezTo>
                  <a:pt x="1092297" y="2201640"/>
                  <a:pt x="1093723" y="2201693"/>
                  <a:pt x="1094864" y="2201800"/>
                </a:cubicBezTo>
                <a:cubicBezTo>
                  <a:pt x="1096005" y="2201907"/>
                  <a:pt x="1096896" y="2202121"/>
                  <a:pt x="1097538" y="2202442"/>
                </a:cubicBezTo>
                <a:cubicBezTo>
                  <a:pt x="1098180" y="2202763"/>
                  <a:pt x="1098661" y="2203119"/>
                  <a:pt x="1098982" y="2203512"/>
                </a:cubicBezTo>
                <a:cubicBezTo>
                  <a:pt x="1099303" y="2203904"/>
                  <a:pt x="1099464" y="2204385"/>
                  <a:pt x="1099464" y="2204956"/>
                </a:cubicBezTo>
                <a:lnTo>
                  <a:pt x="1099464" y="2301229"/>
                </a:lnTo>
                <a:cubicBezTo>
                  <a:pt x="1099464" y="2301800"/>
                  <a:pt x="1099339" y="2302281"/>
                  <a:pt x="1099089" y="2302673"/>
                </a:cubicBezTo>
                <a:cubicBezTo>
                  <a:pt x="1098840" y="2303065"/>
                  <a:pt x="1098394" y="2303404"/>
                  <a:pt x="1097752" y="2303689"/>
                </a:cubicBezTo>
                <a:cubicBezTo>
                  <a:pt x="1097110" y="2303975"/>
                  <a:pt x="1096272" y="2304188"/>
                  <a:pt x="1095238" y="2304331"/>
                </a:cubicBezTo>
                <a:cubicBezTo>
                  <a:pt x="1094204" y="2304474"/>
                  <a:pt x="1092938" y="2304545"/>
                  <a:pt x="1091441" y="2304545"/>
                </a:cubicBezTo>
                <a:cubicBezTo>
                  <a:pt x="1089801" y="2304545"/>
                  <a:pt x="1088464" y="2304474"/>
                  <a:pt x="1087430" y="2304331"/>
                </a:cubicBezTo>
                <a:cubicBezTo>
                  <a:pt x="1086395" y="2304188"/>
                  <a:pt x="1085575" y="2303975"/>
                  <a:pt x="1084969" y="2303689"/>
                </a:cubicBezTo>
                <a:cubicBezTo>
                  <a:pt x="1084363" y="2303404"/>
                  <a:pt x="1083953" y="2303065"/>
                  <a:pt x="1083739" y="2302673"/>
                </a:cubicBezTo>
                <a:cubicBezTo>
                  <a:pt x="1083525" y="2302281"/>
                  <a:pt x="1083418" y="2301800"/>
                  <a:pt x="1083418" y="2301229"/>
                </a:cubicBezTo>
                <a:lnTo>
                  <a:pt x="1083418" y="2288500"/>
                </a:lnTo>
                <a:cubicBezTo>
                  <a:pt x="1077927" y="2294561"/>
                  <a:pt x="1072507" y="2298983"/>
                  <a:pt x="1067159" y="2301764"/>
                </a:cubicBezTo>
                <a:cubicBezTo>
                  <a:pt x="1061810" y="2304545"/>
                  <a:pt x="1056390" y="2305936"/>
                  <a:pt x="1050899" y="2305936"/>
                </a:cubicBezTo>
                <a:cubicBezTo>
                  <a:pt x="1044481" y="2305936"/>
                  <a:pt x="1039079" y="2304866"/>
                  <a:pt x="1034693" y="2302727"/>
                </a:cubicBezTo>
                <a:cubicBezTo>
                  <a:pt x="1030307" y="2300587"/>
                  <a:pt x="1026760" y="2297681"/>
                  <a:pt x="1024050" y="2294008"/>
                </a:cubicBezTo>
                <a:cubicBezTo>
                  <a:pt x="1021340" y="2290336"/>
                  <a:pt x="1019396" y="2286057"/>
                  <a:pt x="1018220" y="2281172"/>
                </a:cubicBezTo>
                <a:cubicBezTo>
                  <a:pt x="1017043" y="2276287"/>
                  <a:pt x="1016455" y="2270350"/>
                  <a:pt x="1016455" y="2263362"/>
                </a:cubicBezTo>
                <a:lnTo>
                  <a:pt x="1016455" y="2204956"/>
                </a:lnTo>
                <a:cubicBezTo>
                  <a:pt x="1016455" y="2204385"/>
                  <a:pt x="1016580" y="2203904"/>
                  <a:pt x="1016829" y="2203512"/>
                </a:cubicBezTo>
                <a:cubicBezTo>
                  <a:pt x="1017079" y="2203119"/>
                  <a:pt x="1017560" y="2202763"/>
                  <a:pt x="1018273" y="2202442"/>
                </a:cubicBezTo>
                <a:cubicBezTo>
                  <a:pt x="1018986" y="2202121"/>
                  <a:pt x="1019913" y="2201907"/>
                  <a:pt x="1021054" y="2201800"/>
                </a:cubicBezTo>
                <a:cubicBezTo>
                  <a:pt x="1022195" y="2201693"/>
                  <a:pt x="1023622" y="2201640"/>
                  <a:pt x="1025333" y="2201640"/>
                </a:cubicBezTo>
                <a:close/>
                <a:moveTo>
                  <a:pt x="863836" y="2201640"/>
                </a:moveTo>
                <a:cubicBezTo>
                  <a:pt x="865619" y="2201640"/>
                  <a:pt x="867081" y="2201711"/>
                  <a:pt x="868222" y="2201854"/>
                </a:cubicBezTo>
                <a:cubicBezTo>
                  <a:pt x="869363" y="2201996"/>
                  <a:pt x="870254" y="2202210"/>
                  <a:pt x="870896" y="2202495"/>
                </a:cubicBezTo>
                <a:cubicBezTo>
                  <a:pt x="871538" y="2202781"/>
                  <a:pt x="872002" y="2203137"/>
                  <a:pt x="872287" y="2203565"/>
                </a:cubicBezTo>
                <a:cubicBezTo>
                  <a:pt x="872572" y="2203993"/>
                  <a:pt x="872715" y="2204457"/>
                  <a:pt x="872715" y="2204956"/>
                </a:cubicBezTo>
                <a:lnTo>
                  <a:pt x="872715" y="2301229"/>
                </a:lnTo>
                <a:cubicBezTo>
                  <a:pt x="872715" y="2301800"/>
                  <a:pt x="872572" y="2302281"/>
                  <a:pt x="872287" y="2302673"/>
                </a:cubicBezTo>
                <a:cubicBezTo>
                  <a:pt x="872002" y="2303065"/>
                  <a:pt x="871538" y="2303404"/>
                  <a:pt x="870896" y="2303689"/>
                </a:cubicBezTo>
                <a:cubicBezTo>
                  <a:pt x="870254" y="2303975"/>
                  <a:pt x="869363" y="2304188"/>
                  <a:pt x="868222" y="2304331"/>
                </a:cubicBezTo>
                <a:cubicBezTo>
                  <a:pt x="867081" y="2304474"/>
                  <a:pt x="865619" y="2304545"/>
                  <a:pt x="863836" y="2304545"/>
                </a:cubicBezTo>
                <a:cubicBezTo>
                  <a:pt x="862125" y="2304545"/>
                  <a:pt x="860698" y="2304474"/>
                  <a:pt x="859557" y="2304331"/>
                </a:cubicBezTo>
                <a:cubicBezTo>
                  <a:pt x="858416" y="2304188"/>
                  <a:pt x="857507" y="2303975"/>
                  <a:pt x="856830" y="2303689"/>
                </a:cubicBezTo>
                <a:cubicBezTo>
                  <a:pt x="856152" y="2303404"/>
                  <a:pt x="855689" y="2303065"/>
                  <a:pt x="855439" y="2302673"/>
                </a:cubicBezTo>
                <a:cubicBezTo>
                  <a:pt x="855189" y="2302281"/>
                  <a:pt x="855065" y="2301800"/>
                  <a:pt x="855065" y="2301229"/>
                </a:cubicBezTo>
                <a:lnTo>
                  <a:pt x="855065" y="2204956"/>
                </a:lnTo>
                <a:cubicBezTo>
                  <a:pt x="855065" y="2204457"/>
                  <a:pt x="855189" y="2203993"/>
                  <a:pt x="855439" y="2203565"/>
                </a:cubicBezTo>
                <a:cubicBezTo>
                  <a:pt x="855689" y="2203137"/>
                  <a:pt x="856152" y="2202781"/>
                  <a:pt x="856830" y="2202495"/>
                </a:cubicBezTo>
                <a:cubicBezTo>
                  <a:pt x="857507" y="2202210"/>
                  <a:pt x="858416" y="2201996"/>
                  <a:pt x="859557" y="2201854"/>
                </a:cubicBezTo>
                <a:cubicBezTo>
                  <a:pt x="860698" y="2201711"/>
                  <a:pt x="862125" y="2201640"/>
                  <a:pt x="863836" y="2201640"/>
                </a:cubicBezTo>
                <a:close/>
                <a:moveTo>
                  <a:pt x="55053" y="2201212"/>
                </a:moveTo>
                <a:cubicBezTo>
                  <a:pt x="59688" y="2201212"/>
                  <a:pt x="64092" y="2202085"/>
                  <a:pt x="68264" y="2203833"/>
                </a:cubicBezTo>
                <a:cubicBezTo>
                  <a:pt x="72436" y="2205580"/>
                  <a:pt x="76055" y="2207987"/>
                  <a:pt x="79121" y="2211053"/>
                </a:cubicBezTo>
                <a:cubicBezTo>
                  <a:pt x="82188" y="2214120"/>
                  <a:pt x="84595" y="2217721"/>
                  <a:pt x="86342" y="2221857"/>
                </a:cubicBezTo>
                <a:cubicBezTo>
                  <a:pt x="88089" y="2225993"/>
                  <a:pt x="88963" y="2230415"/>
                  <a:pt x="88963" y="2235121"/>
                </a:cubicBezTo>
                <a:cubicBezTo>
                  <a:pt x="88963" y="2239757"/>
                  <a:pt x="88089" y="2244160"/>
                  <a:pt x="86342" y="2248332"/>
                </a:cubicBezTo>
                <a:cubicBezTo>
                  <a:pt x="84595" y="2252504"/>
                  <a:pt x="82170" y="2256123"/>
                  <a:pt x="79068" y="2259190"/>
                </a:cubicBezTo>
                <a:cubicBezTo>
                  <a:pt x="75966" y="2262256"/>
                  <a:pt x="72346" y="2264663"/>
                  <a:pt x="68210" y="2266410"/>
                </a:cubicBezTo>
                <a:cubicBezTo>
                  <a:pt x="64074" y="2268157"/>
                  <a:pt x="59653" y="2269031"/>
                  <a:pt x="54946" y="2269031"/>
                </a:cubicBezTo>
                <a:cubicBezTo>
                  <a:pt x="50311" y="2269031"/>
                  <a:pt x="45907" y="2268175"/>
                  <a:pt x="41735" y="2266464"/>
                </a:cubicBezTo>
                <a:cubicBezTo>
                  <a:pt x="37563" y="2264752"/>
                  <a:pt x="33944" y="2262363"/>
                  <a:pt x="30878" y="2259297"/>
                </a:cubicBezTo>
                <a:cubicBezTo>
                  <a:pt x="27811" y="2256230"/>
                  <a:pt x="25422" y="2252611"/>
                  <a:pt x="23711" y="2248439"/>
                </a:cubicBezTo>
                <a:cubicBezTo>
                  <a:pt x="21999" y="2244267"/>
                  <a:pt x="21143" y="2239864"/>
                  <a:pt x="21143" y="2235228"/>
                </a:cubicBezTo>
                <a:cubicBezTo>
                  <a:pt x="21143" y="2230450"/>
                  <a:pt x="22017" y="2226011"/>
                  <a:pt x="23764" y="2221911"/>
                </a:cubicBezTo>
                <a:cubicBezTo>
                  <a:pt x="25511" y="2217810"/>
                  <a:pt x="27918" y="2214209"/>
                  <a:pt x="30985" y="2211107"/>
                </a:cubicBezTo>
                <a:cubicBezTo>
                  <a:pt x="34051" y="2208004"/>
                  <a:pt x="37670" y="2205580"/>
                  <a:pt x="41842" y="2203833"/>
                </a:cubicBezTo>
                <a:cubicBezTo>
                  <a:pt x="46014" y="2202085"/>
                  <a:pt x="50418" y="2201212"/>
                  <a:pt x="55053" y="2201212"/>
                </a:cubicBezTo>
                <a:close/>
                <a:moveTo>
                  <a:pt x="2665977" y="2200142"/>
                </a:moveTo>
                <a:cubicBezTo>
                  <a:pt x="2668545" y="2200142"/>
                  <a:pt x="2671112" y="2200356"/>
                  <a:pt x="2673679" y="2200784"/>
                </a:cubicBezTo>
                <a:cubicBezTo>
                  <a:pt x="2676246" y="2201212"/>
                  <a:pt x="2678564" y="2201747"/>
                  <a:pt x="2680632" y="2202389"/>
                </a:cubicBezTo>
                <a:cubicBezTo>
                  <a:pt x="2682700" y="2203030"/>
                  <a:pt x="2684465" y="2203726"/>
                  <a:pt x="2685927" y="2204474"/>
                </a:cubicBezTo>
                <a:cubicBezTo>
                  <a:pt x="2687389" y="2205223"/>
                  <a:pt x="2688495" y="2205883"/>
                  <a:pt x="2689243" y="2206453"/>
                </a:cubicBezTo>
                <a:cubicBezTo>
                  <a:pt x="2689992" y="2207024"/>
                  <a:pt x="2690491" y="2207523"/>
                  <a:pt x="2690741" y="2207951"/>
                </a:cubicBezTo>
                <a:cubicBezTo>
                  <a:pt x="2690990" y="2208379"/>
                  <a:pt x="2691169" y="2208860"/>
                  <a:pt x="2691276" y="2209395"/>
                </a:cubicBezTo>
                <a:cubicBezTo>
                  <a:pt x="2691383" y="2209930"/>
                  <a:pt x="2691490" y="2210590"/>
                  <a:pt x="2691597" y="2211374"/>
                </a:cubicBezTo>
                <a:cubicBezTo>
                  <a:pt x="2691704" y="2212158"/>
                  <a:pt x="2691757" y="2213121"/>
                  <a:pt x="2691757" y="2214262"/>
                </a:cubicBezTo>
                <a:cubicBezTo>
                  <a:pt x="2691757" y="2215475"/>
                  <a:pt x="2691704" y="2216526"/>
                  <a:pt x="2691597" y="2217418"/>
                </a:cubicBezTo>
                <a:cubicBezTo>
                  <a:pt x="2691490" y="2218309"/>
                  <a:pt x="2691311" y="2219040"/>
                  <a:pt x="2691062" y="2219611"/>
                </a:cubicBezTo>
                <a:cubicBezTo>
                  <a:pt x="2690812" y="2220181"/>
                  <a:pt x="2690509" y="2220591"/>
                  <a:pt x="2690153" y="2220841"/>
                </a:cubicBezTo>
                <a:cubicBezTo>
                  <a:pt x="2689796" y="2221090"/>
                  <a:pt x="2689404" y="2221215"/>
                  <a:pt x="2688976" y="2221215"/>
                </a:cubicBezTo>
                <a:cubicBezTo>
                  <a:pt x="2688334" y="2221215"/>
                  <a:pt x="2687407" y="2220823"/>
                  <a:pt x="2686195" y="2220039"/>
                </a:cubicBezTo>
                <a:cubicBezTo>
                  <a:pt x="2684982" y="2219254"/>
                  <a:pt x="2683413" y="2218416"/>
                  <a:pt x="2681488" y="2217525"/>
                </a:cubicBezTo>
                <a:cubicBezTo>
                  <a:pt x="2679563" y="2216633"/>
                  <a:pt x="2677298" y="2215795"/>
                  <a:pt x="2674695" y="2215011"/>
                </a:cubicBezTo>
                <a:cubicBezTo>
                  <a:pt x="2672092" y="2214227"/>
                  <a:pt x="2669115" y="2213834"/>
                  <a:pt x="2665763" y="2213834"/>
                </a:cubicBezTo>
                <a:cubicBezTo>
                  <a:pt x="2662768" y="2213834"/>
                  <a:pt x="2660129" y="2214173"/>
                  <a:pt x="2657848" y="2214851"/>
                </a:cubicBezTo>
                <a:cubicBezTo>
                  <a:pt x="2655565" y="2215528"/>
                  <a:pt x="2653694" y="2216491"/>
                  <a:pt x="2652232" y="2217739"/>
                </a:cubicBezTo>
                <a:cubicBezTo>
                  <a:pt x="2650770" y="2218987"/>
                  <a:pt x="2649664" y="2220466"/>
                  <a:pt x="2648916" y="2222178"/>
                </a:cubicBezTo>
                <a:cubicBezTo>
                  <a:pt x="2648167" y="2223890"/>
                  <a:pt x="2647792" y="2225744"/>
                  <a:pt x="2647792" y="2227740"/>
                </a:cubicBezTo>
                <a:cubicBezTo>
                  <a:pt x="2647792" y="2230522"/>
                  <a:pt x="2648505" y="2232857"/>
                  <a:pt x="2649932" y="2234747"/>
                </a:cubicBezTo>
                <a:cubicBezTo>
                  <a:pt x="2651358" y="2236637"/>
                  <a:pt x="2653212" y="2238295"/>
                  <a:pt x="2655494" y="2239721"/>
                </a:cubicBezTo>
                <a:cubicBezTo>
                  <a:pt x="2657776" y="2241147"/>
                  <a:pt x="2660379" y="2242431"/>
                  <a:pt x="2663303" y="2243572"/>
                </a:cubicBezTo>
                <a:cubicBezTo>
                  <a:pt x="2666227" y="2244713"/>
                  <a:pt x="2669204" y="2245890"/>
                  <a:pt x="2672235" y="2247102"/>
                </a:cubicBezTo>
                <a:cubicBezTo>
                  <a:pt x="2675266" y="2248314"/>
                  <a:pt x="2678261" y="2249669"/>
                  <a:pt x="2681221" y="2251167"/>
                </a:cubicBezTo>
                <a:cubicBezTo>
                  <a:pt x="2684180" y="2252664"/>
                  <a:pt x="2686801" y="2254483"/>
                  <a:pt x="2689083" y="2256622"/>
                </a:cubicBezTo>
                <a:cubicBezTo>
                  <a:pt x="2691365" y="2258762"/>
                  <a:pt x="2693201" y="2261329"/>
                  <a:pt x="2694592" y="2264324"/>
                </a:cubicBezTo>
                <a:cubicBezTo>
                  <a:pt x="2695982" y="2267319"/>
                  <a:pt x="2696678" y="2270885"/>
                  <a:pt x="2696678" y="2275021"/>
                </a:cubicBezTo>
                <a:cubicBezTo>
                  <a:pt x="2696678" y="2279942"/>
                  <a:pt x="2695769" y="2284328"/>
                  <a:pt x="2693950" y="2288179"/>
                </a:cubicBezTo>
                <a:cubicBezTo>
                  <a:pt x="2692132" y="2292030"/>
                  <a:pt x="2689546" y="2295274"/>
                  <a:pt x="2686195" y="2297913"/>
                </a:cubicBezTo>
                <a:cubicBezTo>
                  <a:pt x="2682843" y="2300552"/>
                  <a:pt x="2678849" y="2302548"/>
                  <a:pt x="2674214" y="2303903"/>
                </a:cubicBezTo>
                <a:cubicBezTo>
                  <a:pt x="2669579" y="2305258"/>
                  <a:pt x="2664480" y="2305936"/>
                  <a:pt x="2658917" y="2305936"/>
                </a:cubicBezTo>
                <a:cubicBezTo>
                  <a:pt x="2655494" y="2305936"/>
                  <a:pt x="2652232" y="2305668"/>
                  <a:pt x="2649130" y="2305133"/>
                </a:cubicBezTo>
                <a:cubicBezTo>
                  <a:pt x="2646027" y="2304599"/>
                  <a:pt x="2643246" y="2303921"/>
                  <a:pt x="2640786" y="2303101"/>
                </a:cubicBezTo>
                <a:cubicBezTo>
                  <a:pt x="2638326" y="2302281"/>
                  <a:pt x="2636240" y="2301425"/>
                  <a:pt x="2634528" y="2300534"/>
                </a:cubicBezTo>
                <a:cubicBezTo>
                  <a:pt x="2632817" y="2299642"/>
                  <a:pt x="2631568" y="2298840"/>
                  <a:pt x="2630784" y="2298127"/>
                </a:cubicBezTo>
                <a:cubicBezTo>
                  <a:pt x="2630000" y="2297414"/>
                  <a:pt x="2629429" y="2296415"/>
                  <a:pt x="2629073" y="2295132"/>
                </a:cubicBezTo>
                <a:cubicBezTo>
                  <a:pt x="2628716" y="2293848"/>
                  <a:pt x="2628538" y="2292101"/>
                  <a:pt x="2628538" y="2289890"/>
                </a:cubicBezTo>
                <a:cubicBezTo>
                  <a:pt x="2628538" y="2288535"/>
                  <a:pt x="2628609" y="2287394"/>
                  <a:pt x="2628752" y="2286467"/>
                </a:cubicBezTo>
                <a:cubicBezTo>
                  <a:pt x="2628894" y="2285540"/>
                  <a:pt x="2629073" y="2284791"/>
                  <a:pt x="2629287" y="2284221"/>
                </a:cubicBezTo>
                <a:cubicBezTo>
                  <a:pt x="2629501" y="2283650"/>
                  <a:pt x="2629803" y="2283240"/>
                  <a:pt x="2630196" y="2282991"/>
                </a:cubicBezTo>
                <a:cubicBezTo>
                  <a:pt x="2630588" y="2282741"/>
                  <a:pt x="2631034" y="2282616"/>
                  <a:pt x="2631533" y="2282616"/>
                </a:cubicBezTo>
                <a:cubicBezTo>
                  <a:pt x="2632317" y="2282616"/>
                  <a:pt x="2633476" y="2283098"/>
                  <a:pt x="2635009" y="2284060"/>
                </a:cubicBezTo>
                <a:cubicBezTo>
                  <a:pt x="2636543" y="2285023"/>
                  <a:pt x="2638433" y="2286075"/>
                  <a:pt x="2640679" y="2287216"/>
                </a:cubicBezTo>
                <a:cubicBezTo>
                  <a:pt x="2642925" y="2288357"/>
                  <a:pt x="2645581" y="2289409"/>
                  <a:pt x="2648648" y="2290371"/>
                </a:cubicBezTo>
                <a:cubicBezTo>
                  <a:pt x="2651715" y="2291334"/>
                  <a:pt x="2655245" y="2291816"/>
                  <a:pt x="2659238" y="2291816"/>
                </a:cubicBezTo>
                <a:cubicBezTo>
                  <a:pt x="2662233" y="2291816"/>
                  <a:pt x="2664943" y="2291495"/>
                  <a:pt x="2667368" y="2290853"/>
                </a:cubicBezTo>
                <a:cubicBezTo>
                  <a:pt x="2669793" y="2290211"/>
                  <a:pt x="2671896" y="2289266"/>
                  <a:pt x="2673679" y="2288018"/>
                </a:cubicBezTo>
                <a:cubicBezTo>
                  <a:pt x="2675462" y="2286770"/>
                  <a:pt x="2676835" y="2285183"/>
                  <a:pt x="2677798" y="2283258"/>
                </a:cubicBezTo>
                <a:cubicBezTo>
                  <a:pt x="2678760" y="2281333"/>
                  <a:pt x="2679242" y="2279050"/>
                  <a:pt x="2679242" y="2276412"/>
                </a:cubicBezTo>
                <a:cubicBezTo>
                  <a:pt x="2679242" y="2273702"/>
                  <a:pt x="2678546" y="2271420"/>
                  <a:pt x="2677156" y="2269566"/>
                </a:cubicBezTo>
                <a:cubicBezTo>
                  <a:pt x="2675765" y="2267712"/>
                  <a:pt x="2673929" y="2266071"/>
                  <a:pt x="2671647" y="2264645"/>
                </a:cubicBezTo>
                <a:cubicBezTo>
                  <a:pt x="2669365" y="2263219"/>
                  <a:pt x="2666797" y="2261953"/>
                  <a:pt x="2663945" y="2260848"/>
                </a:cubicBezTo>
                <a:cubicBezTo>
                  <a:pt x="2661092" y="2259742"/>
                  <a:pt x="2658150" y="2258584"/>
                  <a:pt x="2655120" y="2257371"/>
                </a:cubicBezTo>
                <a:cubicBezTo>
                  <a:pt x="2652089" y="2256159"/>
                  <a:pt x="2649130" y="2254786"/>
                  <a:pt x="2646241" y="2253253"/>
                </a:cubicBezTo>
                <a:cubicBezTo>
                  <a:pt x="2643353" y="2251720"/>
                  <a:pt x="2640768" y="2249848"/>
                  <a:pt x="2638486" y="2247637"/>
                </a:cubicBezTo>
                <a:cubicBezTo>
                  <a:pt x="2636204" y="2245426"/>
                  <a:pt x="2634368" y="2242788"/>
                  <a:pt x="2632977" y="2239721"/>
                </a:cubicBezTo>
                <a:cubicBezTo>
                  <a:pt x="2631586" y="2236655"/>
                  <a:pt x="2630891" y="2232982"/>
                  <a:pt x="2630891" y="2228703"/>
                </a:cubicBezTo>
                <a:cubicBezTo>
                  <a:pt x="2630891" y="2224924"/>
                  <a:pt x="2631622" y="2221304"/>
                  <a:pt x="2633084" y="2217846"/>
                </a:cubicBezTo>
                <a:cubicBezTo>
                  <a:pt x="2634546" y="2214387"/>
                  <a:pt x="2636739" y="2211356"/>
                  <a:pt x="2639663" y="2208753"/>
                </a:cubicBezTo>
                <a:cubicBezTo>
                  <a:pt x="2642586" y="2206150"/>
                  <a:pt x="2646241" y="2204064"/>
                  <a:pt x="2650627" y="2202495"/>
                </a:cubicBezTo>
                <a:cubicBezTo>
                  <a:pt x="2655013" y="2200927"/>
                  <a:pt x="2660129" y="2200142"/>
                  <a:pt x="2665977" y="2200142"/>
                </a:cubicBezTo>
                <a:close/>
                <a:moveTo>
                  <a:pt x="2564300" y="2200142"/>
                </a:moveTo>
                <a:cubicBezTo>
                  <a:pt x="2572216" y="2200142"/>
                  <a:pt x="2579115" y="2201319"/>
                  <a:pt x="2584999" y="2203672"/>
                </a:cubicBezTo>
                <a:cubicBezTo>
                  <a:pt x="2590882" y="2206025"/>
                  <a:pt x="2595785" y="2209449"/>
                  <a:pt x="2599707" y="2213941"/>
                </a:cubicBezTo>
                <a:cubicBezTo>
                  <a:pt x="2603629" y="2218434"/>
                  <a:pt x="2606571" y="2223890"/>
                  <a:pt x="2608532" y="2230308"/>
                </a:cubicBezTo>
                <a:cubicBezTo>
                  <a:pt x="2610493" y="2236726"/>
                  <a:pt x="2611474" y="2243964"/>
                  <a:pt x="2611474" y="2252023"/>
                </a:cubicBezTo>
                <a:cubicBezTo>
                  <a:pt x="2611474" y="2259867"/>
                  <a:pt x="2610439" y="2267088"/>
                  <a:pt x="2608372" y="2273684"/>
                </a:cubicBezTo>
                <a:cubicBezTo>
                  <a:pt x="2606303" y="2280281"/>
                  <a:pt x="2603219" y="2285968"/>
                  <a:pt x="2599119" y="2290746"/>
                </a:cubicBezTo>
                <a:cubicBezTo>
                  <a:pt x="2595018" y="2295524"/>
                  <a:pt x="2589883" y="2299250"/>
                  <a:pt x="2583715" y="2301924"/>
                </a:cubicBezTo>
                <a:cubicBezTo>
                  <a:pt x="2577546" y="2304599"/>
                  <a:pt x="2570397" y="2305936"/>
                  <a:pt x="2562267" y="2305936"/>
                </a:cubicBezTo>
                <a:cubicBezTo>
                  <a:pt x="2554352" y="2305936"/>
                  <a:pt x="2547452" y="2304759"/>
                  <a:pt x="2541569" y="2302406"/>
                </a:cubicBezTo>
                <a:cubicBezTo>
                  <a:pt x="2535685" y="2300052"/>
                  <a:pt x="2530782" y="2296629"/>
                  <a:pt x="2526860" y="2292137"/>
                </a:cubicBezTo>
                <a:cubicBezTo>
                  <a:pt x="2522938" y="2287644"/>
                  <a:pt x="2520014" y="2282188"/>
                  <a:pt x="2518089" y="2275770"/>
                </a:cubicBezTo>
                <a:cubicBezTo>
                  <a:pt x="2516163" y="2269352"/>
                  <a:pt x="2515201" y="2262078"/>
                  <a:pt x="2515201" y="2253948"/>
                </a:cubicBezTo>
                <a:cubicBezTo>
                  <a:pt x="2515201" y="2246104"/>
                  <a:pt x="2516217" y="2238883"/>
                  <a:pt x="2518249" y="2232287"/>
                </a:cubicBezTo>
                <a:cubicBezTo>
                  <a:pt x="2520282" y="2225690"/>
                  <a:pt x="2523348" y="2220003"/>
                  <a:pt x="2527449" y="2215225"/>
                </a:cubicBezTo>
                <a:cubicBezTo>
                  <a:pt x="2531549" y="2210447"/>
                  <a:pt x="2536666" y="2206739"/>
                  <a:pt x="2542799" y="2204100"/>
                </a:cubicBezTo>
                <a:cubicBezTo>
                  <a:pt x="2548932" y="2201461"/>
                  <a:pt x="2556099" y="2200142"/>
                  <a:pt x="2564300" y="2200142"/>
                </a:cubicBezTo>
                <a:close/>
                <a:moveTo>
                  <a:pt x="2297493" y="2200142"/>
                </a:moveTo>
                <a:cubicBezTo>
                  <a:pt x="2298420" y="2200142"/>
                  <a:pt x="2299472" y="2200196"/>
                  <a:pt x="2300648" y="2200303"/>
                </a:cubicBezTo>
                <a:cubicBezTo>
                  <a:pt x="2301825" y="2200410"/>
                  <a:pt x="2303055" y="2200606"/>
                  <a:pt x="2304339" y="2200891"/>
                </a:cubicBezTo>
                <a:cubicBezTo>
                  <a:pt x="2305623" y="2201176"/>
                  <a:pt x="2306781" y="2201497"/>
                  <a:pt x="2307815" y="2201854"/>
                </a:cubicBezTo>
                <a:cubicBezTo>
                  <a:pt x="2308849" y="2202210"/>
                  <a:pt x="2309580" y="2202567"/>
                  <a:pt x="2310008" y="2202923"/>
                </a:cubicBezTo>
                <a:cubicBezTo>
                  <a:pt x="2310436" y="2203280"/>
                  <a:pt x="2310721" y="2203619"/>
                  <a:pt x="2310864" y="2203940"/>
                </a:cubicBezTo>
                <a:cubicBezTo>
                  <a:pt x="2311007" y="2204260"/>
                  <a:pt x="2311132" y="2204671"/>
                  <a:pt x="2311239" y="2205170"/>
                </a:cubicBezTo>
                <a:cubicBezTo>
                  <a:pt x="2311346" y="2205669"/>
                  <a:pt x="2311417" y="2206400"/>
                  <a:pt x="2311452" y="2207363"/>
                </a:cubicBezTo>
                <a:cubicBezTo>
                  <a:pt x="2311488" y="2208325"/>
                  <a:pt x="2311506" y="2209627"/>
                  <a:pt x="2311506" y="2211267"/>
                </a:cubicBezTo>
                <a:cubicBezTo>
                  <a:pt x="2311506" y="2212836"/>
                  <a:pt x="2311470" y="2214155"/>
                  <a:pt x="2311399" y="2215225"/>
                </a:cubicBezTo>
                <a:cubicBezTo>
                  <a:pt x="2311328" y="2216295"/>
                  <a:pt x="2311185" y="2217133"/>
                  <a:pt x="2310971" y="2217739"/>
                </a:cubicBezTo>
                <a:cubicBezTo>
                  <a:pt x="2310757" y="2218345"/>
                  <a:pt x="2310490" y="2218808"/>
                  <a:pt x="2310169" y="2219129"/>
                </a:cubicBezTo>
                <a:cubicBezTo>
                  <a:pt x="2309848" y="2219450"/>
                  <a:pt x="2309402" y="2219611"/>
                  <a:pt x="2308832" y="2219611"/>
                </a:cubicBezTo>
                <a:cubicBezTo>
                  <a:pt x="2308261" y="2219611"/>
                  <a:pt x="2307566" y="2219450"/>
                  <a:pt x="2306746" y="2219129"/>
                </a:cubicBezTo>
                <a:cubicBezTo>
                  <a:pt x="2305926" y="2218808"/>
                  <a:pt x="2304999" y="2218488"/>
                  <a:pt x="2303965" y="2218167"/>
                </a:cubicBezTo>
                <a:cubicBezTo>
                  <a:pt x="2302930" y="2217846"/>
                  <a:pt x="2301772" y="2217543"/>
                  <a:pt x="2300488" y="2217257"/>
                </a:cubicBezTo>
                <a:cubicBezTo>
                  <a:pt x="2299204" y="2216972"/>
                  <a:pt x="2297814" y="2216829"/>
                  <a:pt x="2296316" y="2216829"/>
                </a:cubicBezTo>
                <a:cubicBezTo>
                  <a:pt x="2294533" y="2216829"/>
                  <a:pt x="2292786" y="2217186"/>
                  <a:pt x="2291075" y="2217899"/>
                </a:cubicBezTo>
                <a:cubicBezTo>
                  <a:pt x="2289363" y="2218612"/>
                  <a:pt x="2287563" y="2219789"/>
                  <a:pt x="2285673" y="2221429"/>
                </a:cubicBezTo>
                <a:cubicBezTo>
                  <a:pt x="2283783" y="2223069"/>
                  <a:pt x="2281804" y="2225244"/>
                  <a:pt x="2279736" y="2227954"/>
                </a:cubicBezTo>
                <a:cubicBezTo>
                  <a:pt x="2277668" y="2230664"/>
                  <a:pt x="2275386" y="2233980"/>
                  <a:pt x="2272890" y="2237903"/>
                </a:cubicBezTo>
                <a:lnTo>
                  <a:pt x="2272890" y="2301229"/>
                </a:lnTo>
                <a:cubicBezTo>
                  <a:pt x="2272890" y="2301800"/>
                  <a:pt x="2272747" y="2302281"/>
                  <a:pt x="2272462" y="2302673"/>
                </a:cubicBezTo>
                <a:cubicBezTo>
                  <a:pt x="2272177" y="2303065"/>
                  <a:pt x="2271713" y="2303404"/>
                  <a:pt x="2271071" y="2303689"/>
                </a:cubicBezTo>
                <a:cubicBezTo>
                  <a:pt x="2270429" y="2303975"/>
                  <a:pt x="2269538" y="2304188"/>
                  <a:pt x="2268397" y="2304331"/>
                </a:cubicBezTo>
                <a:cubicBezTo>
                  <a:pt x="2267256" y="2304474"/>
                  <a:pt x="2265794" y="2304545"/>
                  <a:pt x="2264011" y="2304545"/>
                </a:cubicBezTo>
                <a:cubicBezTo>
                  <a:pt x="2262300" y="2304545"/>
                  <a:pt x="2260873" y="2304474"/>
                  <a:pt x="2259732" y="2304331"/>
                </a:cubicBezTo>
                <a:cubicBezTo>
                  <a:pt x="2258591" y="2304188"/>
                  <a:pt x="2257682" y="2303975"/>
                  <a:pt x="2257005" y="2303689"/>
                </a:cubicBezTo>
                <a:cubicBezTo>
                  <a:pt x="2256327" y="2303404"/>
                  <a:pt x="2255864" y="2303065"/>
                  <a:pt x="2255614" y="2302673"/>
                </a:cubicBezTo>
                <a:cubicBezTo>
                  <a:pt x="2255364" y="2302281"/>
                  <a:pt x="2255240" y="2301800"/>
                  <a:pt x="2255240" y="2301229"/>
                </a:cubicBezTo>
                <a:lnTo>
                  <a:pt x="2255240" y="2204956"/>
                </a:lnTo>
                <a:cubicBezTo>
                  <a:pt x="2255240" y="2204385"/>
                  <a:pt x="2255347" y="2203904"/>
                  <a:pt x="2255561" y="2203512"/>
                </a:cubicBezTo>
                <a:cubicBezTo>
                  <a:pt x="2255774" y="2203119"/>
                  <a:pt x="2256202" y="2202763"/>
                  <a:pt x="2256844" y="2202442"/>
                </a:cubicBezTo>
                <a:cubicBezTo>
                  <a:pt x="2257486" y="2202121"/>
                  <a:pt x="2258306" y="2201907"/>
                  <a:pt x="2259304" y="2201800"/>
                </a:cubicBezTo>
                <a:cubicBezTo>
                  <a:pt x="2260303" y="2201693"/>
                  <a:pt x="2261622" y="2201640"/>
                  <a:pt x="2263262" y="2201640"/>
                </a:cubicBezTo>
                <a:cubicBezTo>
                  <a:pt x="2264831" y="2201640"/>
                  <a:pt x="2266133" y="2201693"/>
                  <a:pt x="2267167" y="2201800"/>
                </a:cubicBezTo>
                <a:cubicBezTo>
                  <a:pt x="2268201" y="2201907"/>
                  <a:pt x="2269003" y="2202121"/>
                  <a:pt x="2269574" y="2202442"/>
                </a:cubicBezTo>
                <a:cubicBezTo>
                  <a:pt x="2270144" y="2202763"/>
                  <a:pt x="2270554" y="2203119"/>
                  <a:pt x="2270804" y="2203512"/>
                </a:cubicBezTo>
                <a:cubicBezTo>
                  <a:pt x="2271053" y="2203904"/>
                  <a:pt x="2271178" y="2204385"/>
                  <a:pt x="2271178" y="2204956"/>
                </a:cubicBezTo>
                <a:lnTo>
                  <a:pt x="2271178" y="2218969"/>
                </a:lnTo>
                <a:cubicBezTo>
                  <a:pt x="2273817" y="2215118"/>
                  <a:pt x="2276295" y="2211980"/>
                  <a:pt x="2278613" y="2209556"/>
                </a:cubicBezTo>
                <a:cubicBezTo>
                  <a:pt x="2280930" y="2207131"/>
                  <a:pt x="2283123" y="2205223"/>
                  <a:pt x="2285191" y="2203833"/>
                </a:cubicBezTo>
                <a:cubicBezTo>
                  <a:pt x="2287259" y="2202442"/>
                  <a:pt x="2289310" y="2201479"/>
                  <a:pt x="2291342" y="2200944"/>
                </a:cubicBezTo>
                <a:cubicBezTo>
                  <a:pt x="2293375" y="2200410"/>
                  <a:pt x="2295425" y="2200142"/>
                  <a:pt x="2297493" y="2200142"/>
                </a:cubicBezTo>
                <a:close/>
                <a:moveTo>
                  <a:pt x="2185016" y="2200142"/>
                </a:moveTo>
                <a:cubicBezTo>
                  <a:pt x="2191933" y="2200142"/>
                  <a:pt x="2197817" y="2200927"/>
                  <a:pt x="2202666" y="2202495"/>
                </a:cubicBezTo>
                <a:cubicBezTo>
                  <a:pt x="2207515" y="2204064"/>
                  <a:pt x="2211438" y="2206364"/>
                  <a:pt x="2214433" y="2209395"/>
                </a:cubicBezTo>
                <a:cubicBezTo>
                  <a:pt x="2217428" y="2212426"/>
                  <a:pt x="2219603" y="2216188"/>
                  <a:pt x="2220958" y="2220680"/>
                </a:cubicBezTo>
                <a:cubicBezTo>
                  <a:pt x="2222313" y="2225173"/>
                  <a:pt x="2222990" y="2230415"/>
                  <a:pt x="2222990" y="2236405"/>
                </a:cubicBezTo>
                <a:lnTo>
                  <a:pt x="2222990" y="2301336"/>
                </a:lnTo>
                <a:cubicBezTo>
                  <a:pt x="2222990" y="2302192"/>
                  <a:pt x="2222705" y="2302834"/>
                  <a:pt x="2222135" y="2303261"/>
                </a:cubicBezTo>
                <a:cubicBezTo>
                  <a:pt x="2221564" y="2303689"/>
                  <a:pt x="2220780" y="2304010"/>
                  <a:pt x="2219781" y="2304224"/>
                </a:cubicBezTo>
                <a:cubicBezTo>
                  <a:pt x="2218783" y="2304438"/>
                  <a:pt x="2217321" y="2304545"/>
                  <a:pt x="2215396" y="2304545"/>
                </a:cubicBezTo>
                <a:cubicBezTo>
                  <a:pt x="2213541" y="2304545"/>
                  <a:pt x="2212062" y="2304438"/>
                  <a:pt x="2210956" y="2304224"/>
                </a:cubicBezTo>
                <a:cubicBezTo>
                  <a:pt x="2209851" y="2304010"/>
                  <a:pt x="2209049" y="2303689"/>
                  <a:pt x="2208549" y="2303261"/>
                </a:cubicBezTo>
                <a:cubicBezTo>
                  <a:pt x="2208050" y="2302834"/>
                  <a:pt x="2207801" y="2302192"/>
                  <a:pt x="2207801" y="2301336"/>
                </a:cubicBezTo>
                <a:lnTo>
                  <a:pt x="2207801" y="2291709"/>
                </a:lnTo>
                <a:cubicBezTo>
                  <a:pt x="2203593" y="2296201"/>
                  <a:pt x="2198904" y="2299696"/>
                  <a:pt x="2193734" y="2302192"/>
                </a:cubicBezTo>
                <a:cubicBezTo>
                  <a:pt x="2188564" y="2304688"/>
                  <a:pt x="2183091" y="2305936"/>
                  <a:pt x="2177314" y="2305936"/>
                </a:cubicBezTo>
                <a:cubicBezTo>
                  <a:pt x="2172251" y="2305936"/>
                  <a:pt x="2167669" y="2305276"/>
                  <a:pt x="2163568" y="2303957"/>
                </a:cubicBezTo>
                <a:cubicBezTo>
                  <a:pt x="2159468" y="2302637"/>
                  <a:pt x="2155974" y="2300730"/>
                  <a:pt x="2153085" y="2298234"/>
                </a:cubicBezTo>
                <a:cubicBezTo>
                  <a:pt x="2150197" y="2295738"/>
                  <a:pt x="2147951" y="2292671"/>
                  <a:pt x="2146346" y="2289034"/>
                </a:cubicBezTo>
                <a:cubicBezTo>
                  <a:pt x="2144742" y="2285397"/>
                  <a:pt x="2143939" y="2281261"/>
                  <a:pt x="2143939" y="2276626"/>
                </a:cubicBezTo>
                <a:cubicBezTo>
                  <a:pt x="2143939" y="2271206"/>
                  <a:pt x="2145045" y="2266499"/>
                  <a:pt x="2147256" y="2262506"/>
                </a:cubicBezTo>
                <a:cubicBezTo>
                  <a:pt x="2149466" y="2258512"/>
                  <a:pt x="2152640" y="2255196"/>
                  <a:pt x="2156776" y="2252558"/>
                </a:cubicBezTo>
                <a:cubicBezTo>
                  <a:pt x="2160912" y="2249919"/>
                  <a:pt x="2165975" y="2247940"/>
                  <a:pt x="2171966" y="2246621"/>
                </a:cubicBezTo>
                <a:cubicBezTo>
                  <a:pt x="2177956" y="2245301"/>
                  <a:pt x="2184695" y="2244642"/>
                  <a:pt x="2192183" y="2244642"/>
                </a:cubicBezTo>
                <a:lnTo>
                  <a:pt x="2205447" y="2244642"/>
                </a:lnTo>
                <a:lnTo>
                  <a:pt x="2205447" y="2237154"/>
                </a:lnTo>
                <a:cubicBezTo>
                  <a:pt x="2205447" y="2233446"/>
                  <a:pt x="2205055" y="2230165"/>
                  <a:pt x="2204271" y="2227313"/>
                </a:cubicBezTo>
                <a:cubicBezTo>
                  <a:pt x="2203486" y="2224460"/>
                  <a:pt x="2202220" y="2222089"/>
                  <a:pt x="2200473" y="2220199"/>
                </a:cubicBezTo>
                <a:cubicBezTo>
                  <a:pt x="2198726" y="2218309"/>
                  <a:pt x="2196462" y="2216883"/>
                  <a:pt x="2193681" y="2215920"/>
                </a:cubicBezTo>
                <a:cubicBezTo>
                  <a:pt x="2190899" y="2214958"/>
                  <a:pt x="2187476" y="2214476"/>
                  <a:pt x="2183411" y="2214476"/>
                </a:cubicBezTo>
                <a:cubicBezTo>
                  <a:pt x="2179061" y="2214476"/>
                  <a:pt x="2175157" y="2214993"/>
                  <a:pt x="2171698" y="2216027"/>
                </a:cubicBezTo>
                <a:cubicBezTo>
                  <a:pt x="2168239" y="2217061"/>
                  <a:pt x="2165209" y="2218202"/>
                  <a:pt x="2162606" y="2219450"/>
                </a:cubicBezTo>
                <a:cubicBezTo>
                  <a:pt x="2160003" y="2220698"/>
                  <a:pt x="2157828" y="2221839"/>
                  <a:pt x="2156081" y="2222873"/>
                </a:cubicBezTo>
                <a:cubicBezTo>
                  <a:pt x="2154333" y="2223907"/>
                  <a:pt x="2153032" y="2224424"/>
                  <a:pt x="2152176" y="2224424"/>
                </a:cubicBezTo>
                <a:cubicBezTo>
                  <a:pt x="2151606" y="2224424"/>
                  <a:pt x="2151106" y="2224282"/>
                  <a:pt x="2150679" y="2223996"/>
                </a:cubicBezTo>
                <a:cubicBezTo>
                  <a:pt x="2150251" y="2223711"/>
                  <a:pt x="2149876" y="2223283"/>
                  <a:pt x="2149555" y="2222713"/>
                </a:cubicBezTo>
                <a:cubicBezTo>
                  <a:pt x="2149234" y="2222142"/>
                  <a:pt x="2149003" y="2221411"/>
                  <a:pt x="2148860" y="2220520"/>
                </a:cubicBezTo>
                <a:cubicBezTo>
                  <a:pt x="2148717" y="2219629"/>
                  <a:pt x="2148646" y="2218648"/>
                  <a:pt x="2148646" y="2217578"/>
                </a:cubicBezTo>
                <a:cubicBezTo>
                  <a:pt x="2148646" y="2215795"/>
                  <a:pt x="2148771" y="2214387"/>
                  <a:pt x="2149021" y="2213353"/>
                </a:cubicBezTo>
                <a:cubicBezTo>
                  <a:pt x="2149270" y="2212319"/>
                  <a:pt x="2149876" y="2211338"/>
                  <a:pt x="2150839" y="2210411"/>
                </a:cubicBezTo>
                <a:cubicBezTo>
                  <a:pt x="2151802" y="2209484"/>
                  <a:pt x="2153460" y="2208397"/>
                  <a:pt x="2155813" y="2207149"/>
                </a:cubicBezTo>
                <a:cubicBezTo>
                  <a:pt x="2158166" y="2205901"/>
                  <a:pt x="2160876" y="2204760"/>
                  <a:pt x="2163943" y="2203726"/>
                </a:cubicBezTo>
                <a:cubicBezTo>
                  <a:pt x="2167009" y="2202692"/>
                  <a:pt x="2170361" y="2201836"/>
                  <a:pt x="2173998" y="2201158"/>
                </a:cubicBezTo>
                <a:cubicBezTo>
                  <a:pt x="2177635" y="2200481"/>
                  <a:pt x="2181308" y="2200142"/>
                  <a:pt x="2185016" y="2200142"/>
                </a:cubicBezTo>
                <a:close/>
                <a:moveTo>
                  <a:pt x="1930939" y="2200142"/>
                </a:moveTo>
                <a:cubicBezTo>
                  <a:pt x="1934932" y="2200142"/>
                  <a:pt x="1938516" y="2200606"/>
                  <a:pt x="1941689" y="2201533"/>
                </a:cubicBezTo>
                <a:cubicBezTo>
                  <a:pt x="1944862" y="2202460"/>
                  <a:pt x="1947662" y="2203761"/>
                  <a:pt x="1950086" y="2205437"/>
                </a:cubicBezTo>
                <a:cubicBezTo>
                  <a:pt x="1952511" y="2207113"/>
                  <a:pt x="1954579" y="2209110"/>
                  <a:pt x="1956290" y="2211427"/>
                </a:cubicBezTo>
                <a:cubicBezTo>
                  <a:pt x="1958002" y="2213745"/>
                  <a:pt x="1959428" y="2216330"/>
                  <a:pt x="1960569" y="2219183"/>
                </a:cubicBezTo>
                <a:cubicBezTo>
                  <a:pt x="1963778" y="2215688"/>
                  <a:pt x="1966827" y="2212729"/>
                  <a:pt x="1969715" y="2210304"/>
                </a:cubicBezTo>
                <a:cubicBezTo>
                  <a:pt x="1972603" y="2207880"/>
                  <a:pt x="1975385" y="2205919"/>
                  <a:pt x="1978059" y="2204421"/>
                </a:cubicBezTo>
                <a:cubicBezTo>
                  <a:pt x="1980733" y="2202923"/>
                  <a:pt x="1983336" y="2201836"/>
                  <a:pt x="1985868" y="2201158"/>
                </a:cubicBezTo>
                <a:cubicBezTo>
                  <a:pt x="1988399" y="2200481"/>
                  <a:pt x="1990949" y="2200142"/>
                  <a:pt x="1993516" y="2200142"/>
                </a:cubicBezTo>
                <a:cubicBezTo>
                  <a:pt x="1999720" y="2200142"/>
                  <a:pt x="2004926" y="2201230"/>
                  <a:pt x="2009134" y="2203405"/>
                </a:cubicBezTo>
                <a:cubicBezTo>
                  <a:pt x="2013341" y="2205580"/>
                  <a:pt x="2016746" y="2208486"/>
                  <a:pt x="2019349" y="2212123"/>
                </a:cubicBezTo>
                <a:cubicBezTo>
                  <a:pt x="2021952" y="2215760"/>
                  <a:pt x="2023806" y="2220021"/>
                  <a:pt x="2024912" y="2224906"/>
                </a:cubicBezTo>
                <a:cubicBezTo>
                  <a:pt x="2026017" y="2229791"/>
                  <a:pt x="2026570" y="2234943"/>
                  <a:pt x="2026570" y="2240363"/>
                </a:cubicBezTo>
                <a:lnTo>
                  <a:pt x="2026570" y="2301229"/>
                </a:lnTo>
                <a:cubicBezTo>
                  <a:pt x="2026570" y="2301800"/>
                  <a:pt x="2026427" y="2302281"/>
                  <a:pt x="2026142" y="2302673"/>
                </a:cubicBezTo>
                <a:cubicBezTo>
                  <a:pt x="2025857" y="2303065"/>
                  <a:pt x="2025393" y="2303404"/>
                  <a:pt x="2024751" y="2303689"/>
                </a:cubicBezTo>
                <a:cubicBezTo>
                  <a:pt x="2024110" y="2303975"/>
                  <a:pt x="2023218" y="2304188"/>
                  <a:pt x="2022077" y="2304331"/>
                </a:cubicBezTo>
                <a:cubicBezTo>
                  <a:pt x="2020936" y="2304474"/>
                  <a:pt x="2019510" y="2304545"/>
                  <a:pt x="2017798" y="2304545"/>
                </a:cubicBezTo>
                <a:cubicBezTo>
                  <a:pt x="2016015" y="2304545"/>
                  <a:pt x="2014553" y="2304474"/>
                  <a:pt x="2013413" y="2304331"/>
                </a:cubicBezTo>
                <a:cubicBezTo>
                  <a:pt x="2012271" y="2304188"/>
                  <a:pt x="2011362" y="2303975"/>
                  <a:pt x="2010685" y="2303689"/>
                </a:cubicBezTo>
                <a:cubicBezTo>
                  <a:pt x="2010007" y="2303404"/>
                  <a:pt x="2009526" y="2303065"/>
                  <a:pt x="2009241" y="2302673"/>
                </a:cubicBezTo>
                <a:cubicBezTo>
                  <a:pt x="2008955" y="2302281"/>
                  <a:pt x="2008813" y="2301800"/>
                  <a:pt x="2008813" y="2301229"/>
                </a:cubicBezTo>
                <a:lnTo>
                  <a:pt x="2008813" y="2242716"/>
                </a:lnTo>
                <a:cubicBezTo>
                  <a:pt x="2008813" y="2238651"/>
                  <a:pt x="2008456" y="2234943"/>
                  <a:pt x="2007743" y="2231591"/>
                </a:cubicBezTo>
                <a:cubicBezTo>
                  <a:pt x="2007030" y="2228240"/>
                  <a:pt x="2005889" y="2225351"/>
                  <a:pt x="2004320" y="2222927"/>
                </a:cubicBezTo>
                <a:cubicBezTo>
                  <a:pt x="2002751" y="2220502"/>
                  <a:pt x="2000754" y="2218648"/>
                  <a:pt x="1998330" y="2217364"/>
                </a:cubicBezTo>
                <a:cubicBezTo>
                  <a:pt x="1995905" y="2216081"/>
                  <a:pt x="1993052" y="2215439"/>
                  <a:pt x="1989772" y="2215439"/>
                </a:cubicBezTo>
                <a:cubicBezTo>
                  <a:pt x="1985707" y="2215439"/>
                  <a:pt x="1981625" y="2217008"/>
                  <a:pt x="1977524" y="2220146"/>
                </a:cubicBezTo>
                <a:cubicBezTo>
                  <a:pt x="1973423" y="2223283"/>
                  <a:pt x="1968913" y="2227883"/>
                  <a:pt x="1963992" y="2233945"/>
                </a:cubicBezTo>
                <a:lnTo>
                  <a:pt x="1963992" y="2301229"/>
                </a:lnTo>
                <a:cubicBezTo>
                  <a:pt x="1963992" y="2301800"/>
                  <a:pt x="1963850" y="2302281"/>
                  <a:pt x="1963564" y="2302673"/>
                </a:cubicBezTo>
                <a:cubicBezTo>
                  <a:pt x="1963279" y="2303065"/>
                  <a:pt x="1962798" y="2303404"/>
                  <a:pt x="1962120" y="2303689"/>
                </a:cubicBezTo>
                <a:cubicBezTo>
                  <a:pt x="1961443" y="2303975"/>
                  <a:pt x="1960534" y="2304188"/>
                  <a:pt x="1959393" y="2304331"/>
                </a:cubicBezTo>
                <a:cubicBezTo>
                  <a:pt x="1958252" y="2304474"/>
                  <a:pt x="1956825" y="2304545"/>
                  <a:pt x="1955114" y="2304545"/>
                </a:cubicBezTo>
                <a:cubicBezTo>
                  <a:pt x="1953474" y="2304545"/>
                  <a:pt x="1952065" y="2304474"/>
                  <a:pt x="1950888" y="2304331"/>
                </a:cubicBezTo>
                <a:cubicBezTo>
                  <a:pt x="1949712" y="2304188"/>
                  <a:pt x="1948785" y="2303975"/>
                  <a:pt x="1948107" y="2303689"/>
                </a:cubicBezTo>
                <a:cubicBezTo>
                  <a:pt x="1947430" y="2303404"/>
                  <a:pt x="1946966" y="2303065"/>
                  <a:pt x="1946717" y="2302673"/>
                </a:cubicBezTo>
                <a:cubicBezTo>
                  <a:pt x="1946467" y="2302281"/>
                  <a:pt x="1946342" y="2301800"/>
                  <a:pt x="1946342" y="2301229"/>
                </a:cubicBezTo>
                <a:lnTo>
                  <a:pt x="1946342" y="2242716"/>
                </a:lnTo>
                <a:cubicBezTo>
                  <a:pt x="1946342" y="2238651"/>
                  <a:pt x="1945950" y="2234943"/>
                  <a:pt x="1945166" y="2231591"/>
                </a:cubicBezTo>
                <a:cubicBezTo>
                  <a:pt x="1944381" y="2228240"/>
                  <a:pt x="1943204" y="2225351"/>
                  <a:pt x="1941636" y="2222927"/>
                </a:cubicBezTo>
                <a:cubicBezTo>
                  <a:pt x="1940067" y="2220502"/>
                  <a:pt x="1938088" y="2218648"/>
                  <a:pt x="1935699" y="2217364"/>
                </a:cubicBezTo>
                <a:cubicBezTo>
                  <a:pt x="1933310" y="2216081"/>
                  <a:pt x="1930475" y="2215439"/>
                  <a:pt x="1927195" y="2215439"/>
                </a:cubicBezTo>
                <a:cubicBezTo>
                  <a:pt x="1923130" y="2215439"/>
                  <a:pt x="1919029" y="2217008"/>
                  <a:pt x="1914893" y="2220146"/>
                </a:cubicBezTo>
                <a:cubicBezTo>
                  <a:pt x="1910757" y="2223283"/>
                  <a:pt x="1906264" y="2227883"/>
                  <a:pt x="1901415" y="2233945"/>
                </a:cubicBezTo>
                <a:lnTo>
                  <a:pt x="1901415" y="2301229"/>
                </a:lnTo>
                <a:cubicBezTo>
                  <a:pt x="1901415" y="2301800"/>
                  <a:pt x="1901272" y="2302281"/>
                  <a:pt x="1900987" y="2302673"/>
                </a:cubicBezTo>
                <a:cubicBezTo>
                  <a:pt x="1900702" y="2303065"/>
                  <a:pt x="1900238" y="2303404"/>
                  <a:pt x="1899596" y="2303689"/>
                </a:cubicBezTo>
                <a:cubicBezTo>
                  <a:pt x="1898954" y="2303975"/>
                  <a:pt x="1898063" y="2304188"/>
                  <a:pt x="1896922" y="2304331"/>
                </a:cubicBezTo>
                <a:cubicBezTo>
                  <a:pt x="1895781" y="2304474"/>
                  <a:pt x="1894319" y="2304545"/>
                  <a:pt x="1892536" y="2304545"/>
                </a:cubicBezTo>
                <a:cubicBezTo>
                  <a:pt x="1890825" y="2304545"/>
                  <a:pt x="1889398" y="2304474"/>
                  <a:pt x="1888257" y="2304331"/>
                </a:cubicBezTo>
                <a:cubicBezTo>
                  <a:pt x="1887116" y="2304188"/>
                  <a:pt x="1886207" y="2303975"/>
                  <a:pt x="1885530" y="2303689"/>
                </a:cubicBezTo>
                <a:cubicBezTo>
                  <a:pt x="1884852" y="2303404"/>
                  <a:pt x="1884389" y="2303065"/>
                  <a:pt x="1884139" y="2302673"/>
                </a:cubicBezTo>
                <a:cubicBezTo>
                  <a:pt x="1883889" y="2302281"/>
                  <a:pt x="1883765" y="2301800"/>
                  <a:pt x="1883765" y="2301229"/>
                </a:cubicBezTo>
                <a:lnTo>
                  <a:pt x="1883765" y="2204956"/>
                </a:lnTo>
                <a:cubicBezTo>
                  <a:pt x="1883765" y="2204385"/>
                  <a:pt x="1883872" y="2203904"/>
                  <a:pt x="1884086" y="2203512"/>
                </a:cubicBezTo>
                <a:cubicBezTo>
                  <a:pt x="1884300" y="2203119"/>
                  <a:pt x="1884727" y="2202763"/>
                  <a:pt x="1885369" y="2202442"/>
                </a:cubicBezTo>
                <a:cubicBezTo>
                  <a:pt x="1886011" y="2202121"/>
                  <a:pt x="1886831" y="2201907"/>
                  <a:pt x="1887830" y="2201800"/>
                </a:cubicBezTo>
                <a:cubicBezTo>
                  <a:pt x="1888828" y="2201693"/>
                  <a:pt x="1890147" y="2201640"/>
                  <a:pt x="1891787" y="2201640"/>
                </a:cubicBezTo>
                <a:cubicBezTo>
                  <a:pt x="1893356" y="2201640"/>
                  <a:pt x="1894658" y="2201693"/>
                  <a:pt x="1895692" y="2201800"/>
                </a:cubicBezTo>
                <a:cubicBezTo>
                  <a:pt x="1896726" y="2201907"/>
                  <a:pt x="1897528" y="2202121"/>
                  <a:pt x="1898099" y="2202442"/>
                </a:cubicBezTo>
                <a:cubicBezTo>
                  <a:pt x="1898669" y="2202763"/>
                  <a:pt x="1899079" y="2203119"/>
                  <a:pt x="1899329" y="2203512"/>
                </a:cubicBezTo>
                <a:cubicBezTo>
                  <a:pt x="1899578" y="2203904"/>
                  <a:pt x="1899703" y="2204385"/>
                  <a:pt x="1899703" y="2204956"/>
                </a:cubicBezTo>
                <a:lnTo>
                  <a:pt x="1899703" y="2217685"/>
                </a:lnTo>
                <a:cubicBezTo>
                  <a:pt x="1905123" y="2211624"/>
                  <a:pt x="1910382" y="2207184"/>
                  <a:pt x="1915481" y="2204367"/>
                </a:cubicBezTo>
                <a:cubicBezTo>
                  <a:pt x="1920580" y="2201551"/>
                  <a:pt x="1925733" y="2200142"/>
                  <a:pt x="1930939" y="2200142"/>
                </a:cubicBezTo>
                <a:close/>
                <a:moveTo>
                  <a:pt x="1364043" y="2200142"/>
                </a:moveTo>
                <a:cubicBezTo>
                  <a:pt x="1364970" y="2200142"/>
                  <a:pt x="1366022" y="2200196"/>
                  <a:pt x="1367199" y="2200303"/>
                </a:cubicBezTo>
                <a:cubicBezTo>
                  <a:pt x="1368375" y="2200410"/>
                  <a:pt x="1369605" y="2200606"/>
                  <a:pt x="1370889" y="2200891"/>
                </a:cubicBezTo>
                <a:cubicBezTo>
                  <a:pt x="1372173" y="2201176"/>
                  <a:pt x="1373331" y="2201497"/>
                  <a:pt x="1374366" y="2201854"/>
                </a:cubicBezTo>
                <a:cubicBezTo>
                  <a:pt x="1375399" y="2202210"/>
                  <a:pt x="1376131" y="2202567"/>
                  <a:pt x="1376558" y="2202923"/>
                </a:cubicBezTo>
                <a:cubicBezTo>
                  <a:pt x="1376986" y="2203280"/>
                  <a:pt x="1377271" y="2203619"/>
                  <a:pt x="1377414" y="2203940"/>
                </a:cubicBezTo>
                <a:cubicBezTo>
                  <a:pt x="1377557" y="2204260"/>
                  <a:pt x="1377682" y="2204671"/>
                  <a:pt x="1377789" y="2205170"/>
                </a:cubicBezTo>
                <a:cubicBezTo>
                  <a:pt x="1377896" y="2205669"/>
                  <a:pt x="1377967" y="2206400"/>
                  <a:pt x="1378003" y="2207363"/>
                </a:cubicBezTo>
                <a:cubicBezTo>
                  <a:pt x="1378038" y="2208325"/>
                  <a:pt x="1378056" y="2209627"/>
                  <a:pt x="1378056" y="2211267"/>
                </a:cubicBezTo>
                <a:cubicBezTo>
                  <a:pt x="1378056" y="2212836"/>
                  <a:pt x="1378020" y="2214155"/>
                  <a:pt x="1377949" y="2215225"/>
                </a:cubicBezTo>
                <a:cubicBezTo>
                  <a:pt x="1377878" y="2216295"/>
                  <a:pt x="1377735" y="2217133"/>
                  <a:pt x="1377521" y="2217739"/>
                </a:cubicBezTo>
                <a:cubicBezTo>
                  <a:pt x="1377307" y="2218345"/>
                  <a:pt x="1377040" y="2218808"/>
                  <a:pt x="1376719" y="2219129"/>
                </a:cubicBezTo>
                <a:cubicBezTo>
                  <a:pt x="1376398" y="2219450"/>
                  <a:pt x="1375952" y="2219611"/>
                  <a:pt x="1375382" y="2219611"/>
                </a:cubicBezTo>
                <a:cubicBezTo>
                  <a:pt x="1374811" y="2219611"/>
                  <a:pt x="1374116" y="2219450"/>
                  <a:pt x="1373296" y="2219129"/>
                </a:cubicBezTo>
                <a:cubicBezTo>
                  <a:pt x="1372476" y="2218808"/>
                  <a:pt x="1371549" y="2218488"/>
                  <a:pt x="1370515" y="2218167"/>
                </a:cubicBezTo>
                <a:cubicBezTo>
                  <a:pt x="1369481" y="2217846"/>
                  <a:pt x="1368322" y="2217543"/>
                  <a:pt x="1367038" y="2217257"/>
                </a:cubicBezTo>
                <a:cubicBezTo>
                  <a:pt x="1365754" y="2216972"/>
                  <a:pt x="1364364" y="2216829"/>
                  <a:pt x="1362866" y="2216829"/>
                </a:cubicBezTo>
                <a:cubicBezTo>
                  <a:pt x="1361083" y="2216829"/>
                  <a:pt x="1359336" y="2217186"/>
                  <a:pt x="1357625" y="2217899"/>
                </a:cubicBezTo>
                <a:cubicBezTo>
                  <a:pt x="1355913" y="2218612"/>
                  <a:pt x="1354112" y="2219789"/>
                  <a:pt x="1352223" y="2221429"/>
                </a:cubicBezTo>
                <a:cubicBezTo>
                  <a:pt x="1350333" y="2223069"/>
                  <a:pt x="1348354" y="2225244"/>
                  <a:pt x="1346286" y="2227954"/>
                </a:cubicBezTo>
                <a:cubicBezTo>
                  <a:pt x="1344218" y="2230664"/>
                  <a:pt x="1341936" y="2233980"/>
                  <a:pt x="1339440" y="2237903"/>
                </a:cubicBezTo>
                <a:lnTo>
                  <a:pt x="1339440" y="2301229"/>
                </a:lnTo>
                <a:cubicBezTo>
                  <a:pt x="1339440" y="2301800"/>
                  <a:pt x="1339297" y="2302281"/>
                  <a:pt x="1339012" y="2302673"/>
                </a:cubicBezTo>
                <a:cubicBezTo>
                  <a:pt x="1338727" y="2303065"/>
                  <a:pt x="1338263" y="2303404"/>
                  <a:pt x="1337621" y="2303689"/>
                </a:cubicBezTo>
                <a:cubicBezTo>
                  <a:pt x="1336979" y="2303975"/>
                  <a:pt x="1336088" y="2304188"/>
                  <a:pt x="1334947" y="2304331"/>
                </a:cubicBezTo>
                <a:cubicBezTo>
                  <a:pt x="1333806" y="2304474"/>
                  <a:pt x="1332344" y="2304545"/>
                  <a:pt x="1330561" y="2304545"/>
                </a:cubicBezTo>
                <a:cubicBezTo>
                  <a:pt x="1328850" y="2304545"/>
                  <a:pt x="1327423" y="2304474"/>
                  <a:pt x="1326282" y="2304331"/>
                </a:cubicBezTo>
                <a:cubicBezTo>
                  <a:pt x="1325141" y="2304188"/>
                  <a:pt x="1324232" y="2303975"/>
                  <a:pt x="1323555" y="2303689"/>
                </a:cubicBezTo>
                <a:cubicBezTo>
                  <a:pt x="1322877" y="2303404"/>
                  <a:pt x="1322414" y="2303065"/>
                  <a:pt x="1322164" y="2302673"/>
                </a:cubicBezTo>
                <a:cubicBezTo>
                  <a:pt x="1321914" y="2302281"/>
                  <a:pt x="1321790" y="2301800"/>
                  <a:pt x="1321790" y="2301229"/>
                </a:cubicBezTo>
                <a:lnTo>
                  <a:pt x="1321790" y="2204956"/>
                </a:lnTo>
                <a:cubicBezTo>
                  <a:pt x="1321790" y="2204385"/>
                  <a:pt x="1321897" y="2203904"/>
                  <a:pt x="1322111" y="2203512"/>
                </a:cubicBezTo>
                <a:cubicBezTo>
                  <a:pt x="1322325" y="2203119"/>
                  <a:pt x="1322752" y="2202763"/>
                  <a:pt x="1323394" y="2202442"/>
                </a:cubicBezTo>
                <a:cubicBezTo>
                  <a:pt x="1324036" y="2202121"/>
                  <a:pt x="1324856" y="2201907"/>
                  <a:pt x="1325855" y="2201800"/>
                </a:cubicBezTo>
                <a:cubicBezTo>
                  <a:pt x="1326853" y="2201693"/>
                  <a:pt x="1328172" y="2201640"/>
                  <a:pt x="1329812" y="2201640"/>
                </a:cubicBezTo>
                <a:cubicBezTo>
                  <a:pt x="1331381" y="2201640"/>
                  <a:pt x="1332683" y="2201693"/>
                  <a:pt x="1333717" y="2201800"/>
                </a:cubicBezTo>
                <a:cubicBezTo>
                  <a:pt x="1334751" y="2201907"/>
                  <a:pt x="1335553" y="2202121"/>
                  <a:pt x="1336124" y="2202442"/>
                </a:cubicBezTo>
                <a:cubicBezTo>
                  <a:pt x="1336694" y="2202763"/>
                  <a:pt x="1337104" y="2203119"/>
                  <a:pt x="1337354" y="2203512"/>
                </a:cubicBezTo>
                <a:cubicBezTo>
                  <a:pt x="1337603" y="2203904"/>
                  <a:pt x="1337728" y="2204385"/>
                  <a:pt x="1337728" y="2204956"/>
                </a:cubicBezTo>
                <a:lnTo>
                  <a:pt x="1337728" y="2218969"/>
                </a:lnTo>
                <a:cubicBezTo>
                  <a:pt x="1340367" y="2215118"/>
                  <a:pt x="1342845" y="2211980"/>
                  <a:pt x="1345163" y="2209556"/>
                </a:cubicBezTo>
                <a:cubicBezTo>
                  <a:pt x="1347480" y="2207131"/>
                  <a:pt x="1349673" y="2205223"/>
                  <a:pt x="1351741" y="2203833"/>
                </a:cubicBezTo>
                <a:cubicBezTo>
                  <a:pt x="1353809" y="2202442"/>
                  <a:pt x="1355860" y="2201479"/>
                  <a:pt x="1357892" y="2200944"/>
                </a:cubicBezTo>
                <a:cubicBezTo>
                  <a:pt x="1359925" y="2200410"/>
                  <a:pt x="1361975" y="2200142"/>
                  <a:pt x="1364043" y="2200142"/>
                </a:cubicBezTo>
                <a:close/>
                <a:moveTo>
                  <a:pt x="1249850" y="2200142"/>
                </a:moveTo>
                <a:cubicBezTo>
                  <a:pt x="1257766" y="2200142"/>
                  <a:pt x="1264665" y="2201319"/>
                  <a:pt x="1270548" y="2203672"/>
                </a:cubicBezTo>
                <a:cubicBezTo>
                  <a:pt x="1276432" y="2206025"/>
                  <a:pt x="1281335" y="2209449"/>
                  <a:pt x="1285257" y="2213941"/>
                </a:cubicBezTo>
                <a:cubicBezTo>
                  <a:pt x="1289179" y="2218434"/>
                  <a:pt x="1292121" y="2223890"/>
                  <a:pt x="1294082" y="2230308"/>
                </a:cubicBezTo>
                <a:cubicBezTo>
                  <a:pt x="1296043" y="2236726"/>
                  <a:pt x="1297024" y="2243964"/>
                  <a:pt x="1297024" y="2252023"/>
                </a:cubicBezTo>
                <a:cubicBezTo>
                  <a:pt x="1297024" y="2259867"/>
                  <a:pt x="1295990" y="2267088"/>
                  <a:pt x="1293921" y="2273684"/>
                </a:cubicBezTo>
                <a:cubicBezTo>
                  <a:pt x="1291853" y="2280281"/>
                  <a:pt x="1288769" y="2285968"/>
                  <a:pt x="1284669" y="2290746"/>
                </a:cubicBezTo>
                <a:cubicBezTo>
                  <a:pt x="1280568" y="2295524"/>
                  <a:pt x="1275434" y="2299250"/>
                  <a:pt x="1269265" y="2301924"/>
                </a:cubicBezTo>
                <a:cubicBezTo>
                  <a:pt x="1263096" y="2304599"/>
                  <a:pt x="1255947" y="2305936"/>
                  <a:pt x="1247817" y="2305936"/>
                </a:cubicBezTo>
                <a:cubicBezTo>
                  <a:pt x="1239902" y="2305936"/>
                  <a:pt x="1233002" y="2304759"/>
                  <a:pt x="1227119" y="2302406"/>
                </a:cubicBezTo>
                <a:cubicBezTo>
                  <a:pt x="1221235" y="2300052"/>
                  <a:pt x="1216332" y="2296629"/>
                  <a:pt x="1212410" y="2292137"/>
                </a:cubicBezTo>
                <a:cubicBezTo>
                  <a:pt x="1208488" y="2287644"/>
                  <a:pt x="1205564" y="2282188"/>
                  <a:pt x="1203639" y="2275770"/>
                </a:cubicBezTo>
                <a:cubicBezTo>
                  <a:pt x="1201713" y="2269352"/>
                  <a:pt x="1200751" y="2262078"/>
                  <a:pt x="1200751" y="2253948"/>
                </a:cubicBezTo>
                <a:cubicBezTo>
                  <a:pt x="1200751" y="2246104"/>
                  <a:pt x="1201767" y="2238883"/>
                  <a:pt x="1203799" y="2232287"/>
                </a:cubicBezTo>
                <a:cubicBezTo>
                  <a:pt x="1205832" y="2225690"/>
                  <a:pt x="1208898" y="2220003"/>
                  <a:pt x="1212999" y="2215225"/>
                </a:cubicBezTo>
                <a:cubicBezTo>
                  <a:pt x="1217099" y="2210447"/>
                  <a:pt x="1222216" y="2206739"/>
                  <a:pt x="1228349" y="2204100"/>
                </a:cubicBezTo>
                <a:cubicBezTo>
                  <a:pt x="1234482" y="2201461"/>
                  <a:pt x="1241649" y="2200142"/>
                  <a:pt x="1249850" y="2200142"/>
                </a:cubicBezTo>
                <a:close/>
                <a:moveTo>
                  <a:pt x="821118" y="2200142"/>
                </a:moveTo>
                <a:cubicBezTo>
                  <a:pt x="822045" y="2200142"/>
                  <a:pt x="823097" y="2200196"/>
                  <a:pt x="824273" y="2200303"/>
                </a:cubicBezTo>
                <a:cubicBezTo>
                  <a:pt x="825450" y="2200410"/>
                  <a:pt x="826680" y="2200606"/>
                  <a:pt x="827964" y="2200891"/>
                </a:cubicBezTo>
                <a:cubicBezTo>
                  <a:pt x="829248" y="2201176"/>
                  <a:pt x="830406" y="2201497"/>
                  <a:pt x="831440" y="2201854"/>
                </a:cubicBezTo>
                <a:cubicBezTo>
                  <a:pt x="832474" y="2202210"/>
                  <a:pt x="833205" y="2202567"/>
                  <a:pt x="833633" y="2202923"/>
                </a:cubicBezTo>
                <a:cubicBezTo>
                  <a:pt x="834061" y="2203280"/>
                  <a:pt x="834346" y="2203619"/>
                  <a:pt x="834489" y="2203940"/>
                </a:cubicBezTo>
                <a:cubicBezTo>
                  <a:pt x="834632" y="2204260"/>
                  <a:pt x="834757" y="2204671"/>
                  <a:pt x="834863" y="2205170"/>
                </a:cubicBezTo>
                <a:cubicBezTo>
                  <a:pt x="834971" y="2205669"/>
                  <a:pt x="835042" y="2206400"/>
                  <a:pt x="835077" y="2207363"/>
                </a:cubicBezTo>
                <a:cubicBezTo>
                  <a:pt x="835113" y="2208325"/>
                  <a:pt x="835131" y="2209627"/>
                  <a:pt x="835131" y="2211267"/>
                </a:cubicBezTo>
                <a:cubicBezTo>
                  <a:pt x="835131" y="2212836"/>
                  <a:pt x="835095" y="2214155"/>
                  <a:pt x="835024" y="2215225"/>
                </a:cubicBezTo>
                <a:cubicBezTo>
                  <a:pt x="834953" y="2216295"/>
                  <a:pt x="834810" y="2217133"/>
                  <a:pt x="834596" y="2217739"/>
                </a:cubicBezTo>
                <a:cubicBezTo>
                  <a:pt x="834382" y="2218345"/>
                  <a:pt x="834115" y="2218808"/>
                  <a:pt x="833794" y="2219129"/>
                </a:cubicBezTo>
                <a:cubicBezTo>
                  <a:pt x="833473" y="2219450"/>
                  <a:pt x="833027" y="2219611"/>
                  <a:pt x="832457" y="2219611"/>
                </a:cubicBezTo>
                <a:cubicBezTo>
                  <a:pt x="831886" y="2219611"/>
                  <a:pt x="831191" y="2219450"/>
                  <a:pt x="830371" y="2219129"/>
                </a:cubicBezTo>
                <a:cubicBezTo>
                  <a:pt x="829551" y="2218808"/>
                  <a:pt x="828624" y="2218488"/>
                  <a:pt x="827590" y="2218167"/>
                </a:cubicBezTo>
                <a:cubicBezTo>
                  <a:pt x="826555" y="2217846"/>
                  <a:pt x="825397" y="2217543"/>
                  <a:pt x="824113" y="2217257"/>
                </a:cubicBezTo>
                <a:cubicBezTo>
                  <a:pt x="822829" y="2216972"/>
                  <a:pt x="821439" y="2216829"/>
                  <a:pt x="819941" y="2216829"/>
                </a:cubicBezTo>
                <a:cubicBezTo>
                  <a:pt x="818158" y="2216829"/>
                  <a:pt x="816411" y="2217186"/>
                  <a:pt x="814700" y="2217899"/>
                </a:cubicBezTo>
                <a:cubicBezTo>
                  <a:pt x="812988" y="2218612"/>
                  <a:pt x="811187" y="2219789"/>
                  <a:pt x="809298" y="2221429"/>
                </a:cubicBezTo>
                <a:cubicBezTo>
                  <a:pt x="807408" y="2223069"/>
                  <a:pt x="805429" y="2225244"/>
                  <a:pt x="803361" y="2227954"/>
                </a:cubicBezTo>
                <a:cubicBezTo>
                  <a:pt x="801293" y="2230664"/>
                  <a:pt x="799011" y="2233980"/>
                  <a:pt x="796515" y="2237903"/>
                </a:cubicBezTo>
                <a:lnTo>
                  <a:pt x="796515" y="2301229"/>
                </a:lnTo>
                <a:cubicBezTo>
                  <a:pt x="796515" y="2301800"/>
                  <a:pt x="796372" y="2302281"/>
                  <a:pt x="796087" y="2302673"/>
                </a:cubicBezTo>
                <a:cubicBezTo>
                  <a:pt x="795802" y="2303065"/>
                  <a:pt x="795338" y="2303404"/>
                  <a:pt x="794696" y="2303689"/>
                </a:cubicBezTo>
                <a:cubicBezTo>
                  <a:pt x="794054" y="2303975"/>
                  <a:pt x="793163" y="2304188"/>
                  <a:pt x="792022" y="2304331"/>
                </a:cubicBezTo>
                <a:cubicBezTo>
                  <a:pt x="790881" y="2304474"/>
                  <a:pt x="789419" y="2304545"/>
                  <a:pt x="787636" y="2304545"/>
                </a:cubicBezTo>
                <a:cubicBezTo>
                  <a:pt x="785925" y="2304545"/>
                  <a:pt x="784498" y="2304474"/>
                  <a:pt x="783357" y="2304331"/>
                </a:cubicBezTo>
                <a:cubicBezTo>
                  <a:pt x="782216" y="2304188"/>
                  <a:pt x="781307" y="2303975"/>
                  <a:pt x="780630" y="2303689"/>
                </a:cubicBezTo>
                <a:cubicBezTo>
                  <a:pt x="779952" y="2303404"/>
                  <a:pt x="779489" y="2303065"/>
                  <a:pt x="779239" y="2302673"/>
                </a:cubicBezTo>
                <a:cubicBezTo>
                  <a:pt x="778989" y="2302281"/>
                  <a:pt x="778865" y="2301800"/>
                  <a:pt x="778865" y="2301229"/>
                </a:cubicBezTo>
                <a:lnTo>
                  <a:pt x="778865" y="2204956"/>
                </a:lnTo>
                <a:cubicBezTo>
                  <a:pt x="778865" y="2204385"/>
                  <a:pt x="778972" y="2203904"/>
                  <a:pt x="779185" y="2203512"/>
                </a:cubicBezTo>
                <a:cubicBezTo>
                  <a:pt x="779399" y="2203119"/>
                  <a:pt x="779827" y="2202763"/>
                  <a:pt x="780469" y="2202442"/>
                </a:cubicBezTo>
                <a:cubicBezTo>
                  <a:pt x="781111" y="2202121"/>
                  <a:pt x="781931" y="2201907"/>
                  <a:pt x="782929" y="2201800"/>
                </a:cubicBezTo>
                <a:cubicBezTo>
                  <a:pt x="783928" y="2201693"/>
                  <a:pt x="785247" y="2201640"/>
                  <a:pt x="786887" y="2201640"/>
                </a:cubicBezTo>
                <a:cubicBezTo>
                  <a:pt x="788456" y="2201640"/>
                  <a:pt x="789758" y="2201693"/>
                  <a:pt x="790792" y="2201800"/>
                </a:cubicBezTo>
                <a:cubicBezTo>
                  <a:pt x="791826" y="2201907"/>
                  <a:pt x="792628" y="2202121"/>
                  <a:pt x="793199" y="2202442"/>
                </a:cubicBezTo>
                <a:cubicBezTo>
                  <a:pt x="793769" y="2202763"/>
                  <a:pt x="794179" y="2203119"/>
                  <a:pt x="794429" y="2203512"/>
                </a:cubicBezTo>
                <a:cubicBezTo>
                  <a:pt x="794678" y="2203904"/>
                  <a:pt x="794803" y="2204385"/>
                  <a:pt x="794803" y="2204956"/>
                </a:cubicBezTo>
                <a:lnTo>
                  <a:pt x="794803" y="2218969"/>
                </a:lnTo>
                <a:cubicBezTo>
                  <a:pt x="797442" y="2215118"/>
                  <a:pt x="799920" y="2211980"/>
                  <a:pt x="802238" y="2209556"/>
                </a:cubicBezTo>
                <a:cubicBezTo>
                  <a:pt x="804555" y="2207131"/>
                  <a:pt x="806748" y="2205223"/>
                  <a:pt x="808816" y="2203833"/>
                </a:cubicBezTo>
                <a:cubicBezTo>
                  <a:pt x="810884" y="2202442"/>
                  <a:pt x="812935" y="2201479"/>
                  <a:pt x="814967" y="2200944"/>
                </a:cubicBezTo>
                <a:cubicBezTo>
                  <a:pt x="816999" y="2200410"/>
                  <a:pt x="819050" y="2200142"/>
                  <a:pt x="821118" y="2200142"/>
                </a:cubicBezTo>
                <a:close/>
                <a:moveTo>
                  <a:pt x="636822" y="2200142"/>
                </a:moveTo>
                <a:cubicBezTo>
                  <a:pt x="643240" y="2200142"/>
                  <a:pt x="648642" y="2201230"/>
                  <a:pt x="653028" y="2203405"/>
                </a:cubicBezTo>
                <a:cubicBezTo>
                  <a:pt x="657414" y="2205580"/>
                  <a:pt x="660962" y="2208486"/>
                  <a:pt x="663672" y="2212123"/>
                </a:cubicBezTo>
                <a:cubicBezTo>
                  <a:pt x="666382" y="2215760"/>
                  <a:pt x="668325" y="2220021"/>
                  <a:pt x="669501" y="2224906"/>
                </a:cubicBezTo>
                <a:cubicBezTo>
                  <a:pt x="670678" y="2229791"/>
                  <a:pt x="671267" y="2235656"/>
                  <a:pt x="671267" y="2242502"/>
                </a:cubicBezTo>
                <a:lnTo>
                  <a:pt x="671267" y="2301229"/>
                </a:lnTo>
                <a:cubicBezTo>
                  <a:pt x="671267" y="2301800"/>
                  <a:pt x="671124" y="2302281"/>
                  <a:pt x="670839" y="2302673"/>
                </a:cubicBezTo>
                <a:cubicBezTo>
                  <a:pt x="670553" y="2303065"/>
                  <a:pt x="670090" y="2303404"/>
                  <a:pt x="669448" y="2303689"/>
                </a:cubicBezTo>
                <a:cubicBezTo>
                  <a:pt x="668806" y="2303975"/>
                  <a:pt x="667915" y="2304188"/>
                  <a:pt x="666774" y="2304331"/>
                </a:cubicBezTo>
                <a:cubicBezTo>
                  <a:pt x="665633" y="2304474"/>
                  <a:pt x="664206" y="2304545"/>
                  <a:pt x="662495" y="2304545"/>
                </a:cubicBezTo>
                <a:cubicBezTo>
                  <a:pt x="660712" y="2304545"/>
                  <a:pt x="659250" y="2304474"/>
                  <a:pt x="658109" y="2304331"/>
                </a:cubicBezTo>
                <a:cubicBezTo>
                  <a:pt x="656968" y="2304188"/>
                  <a:pt x="656077" y="2303975"/>
                  <a:pt x="655435" y="2303689"/>
                </a:cubicBezTo>
                <a:cubicBezTo>
                  <a:pt x="654793" y="2303404"/>
                  <a:pt x="654330" y="2303065"/>
                  <a:pt x="654044" y="2302673"/>
                </a:cubicBezTo>
                <a:cubicBezTo>
                  <a:pt x="653759" y="2302281"/>
                  <a:pt x="653616" y="2301800"/>
                  <a:pt x="653616" y="2301229"/>
                </a:cubicBezTo>
                <a:lnTo>
                  <a:pt x="653616" y="2244856"/>
                </a:lnTo>
                <a:cubicBezTo>
                  <a:pt x="653616" y="2239365"/>
                  <a:pt x="653189" y="2234943"/>
                  <a:pt x="652333" y="2231591"/>
                </a:cubicBezTo>
                <a:cubicBezTo>
                  <a:pt x="651477" y="2228240"/>
                  <a:pt x="650229" y="2225351"/>
                  <a:pt x="648589" y="2222927"/>
                </a:cubicBezTo>
                <a:cubicBezTo>
                  <a:pt x="646949" y="2220502"/>
                  <a:pt x="644827" y="2218648"/>
                  <a:pt x="642224" y="2217364"/>
                </a:cubicBezTo>
                <a:cubicBezTo>
                  <a:pt x="639621" y="2216081"/>
                  <a:pt x="636608" y="2215439"/>
                  <a:pt x="633185" y="2215439"/>
                </a:cubicBezTo>
                <a:cubicBezTo>
                  <a:pt x="628764" y="2215439"/>
                  <a:pt x="624342" y="2217008"/>
                  <a:pt x="619921" y="2220146"/>
                </a:cubicBezTo>
                <a:cubicBezTo>
                  <a:pt x="615499" y="2223283"/>
                  <a:pt x="610864" y="2227883"/>
                  <a:pt x="606015" y="2233945"/>
                </a:cubicBezTo>
                <a:lnTo>
                  <a:pt x="606015" y="2301229"/>
                </a:lnTo>
                <a:cubicBezTo>
                  <a:pt x="606015" y="2301800"/>
                  <a:pt x="605872" y="2302281"/>
                  <a:pt x="605587" y="2302673"/>
                </a:cubicBezTo>
                <a:cubicBezTo>
                  <a:pt x="605302" y="2303065"/>
                  <a:pt x="604838" y="2303404"/>
                  <a:pt x="604196" y="2303689"/>
                </a:cubicBezTo>
                <a:cubicBezTo>
                  <a:pt x="603554" y="2303975"/>
                  <a:pt x="602663" y="2304188"/>
                  <a:pt x="601522" y="2304331"/>
                </a:cubicBezTo>
                <a:cubicBezTo>
                  <a:pt x="600381" y="2304474"/>
                  <a:pt x="598919" y="2304545"/>
                  <a:pt x="597136" y="2304545"/>
                </a:cubicBezTo>
                <a:cubicBezTo>
                  <a:pt x="595425" y="2304545"/>
                  <a:pt x="593998" y="2304474"/>
                  <a:pt x="592857" y="2304331"/>
                </a:cubicBezTo>
                <a:cubicBezTo>
                  <a:pt x="591716" y="2304188"/>
                  <a:pt x="590807" y="2303975"/>
                  <a:pt x="590130" y="2303689"/>
                </a:cubicBezTo>
                <a:cubicBezTo>
                  <a:pt x="589452" y="2303404"/>
                  <a:pt x="588989" y="2303065"/>
                  <a:pt x="588739" y="2302673"/>
                </a:cubicBezTo>
                <a:cubicBezTo>
                  <a:pt x="588489" y="2302281"/>
                  <a:pt x="588365" y="2301800"/>
                  <a:pt x="588365" y="2301229"/>
                </a:cubicBezTo>
                <a:lnTo>
                  <a:pt x="588365" y="2204956"/>
                </a:lnTo>
                <a:cubicBezTo>
                  <a:pt x="588365" y="2204385"/>
                  <a:pt x="588472" y="2203904"/>
                  <a:pt x="588685" y="2203512"/>
                </a:cubicBezTo>
                <a:cubicBezTo>
                  <a:pt x="588899" y="2203119"/>
                  <a:pt x="589327" y="2202763"/>
                  <a:pt x="589969" y="2202442"/>
                </a:cubicBezTo>
                <a:cubicBezTo>
                  <a:pt x="590611" y="2202121"/>
                  <a:pt x="591431" y="2201907"/>
                  <a:pt x="592429" y="2201800"/>
                </a:cubicBezTo>
                <a:cubicBezTo>
                  <a:pt x="593428" y="2201693"/>
                  <a:pt x="594747" y="2201640"/>
                  <a:pt x="596387" y="2201640"/>
                </a:cubicBezTo>
                <a:cubicBezTo>
                  <a:pt x="597956" y="2201640"/>
                  <a:pt x="599258" y="2201693"/>
                  <a:pt x="600292" y="2201800"/>
                </a:cubicBezTo>
                <a:cubicBezTo>
                  <a:pt x="601326" y="2201907"/>
                  <a:pt x="602128" y="2202121"/>
                  <a:pt x="602699" y="2202442"/>
                </a:cubicBezTo>
                <a:cubicBezTo>
                  <a:pt x="603269" y="2202763"/>
                  <a:pt x="603679" y="2203119"/>
                  <a:pt x="603929" y="2203512"/>
                </a:cubicBezTo>
                <a:cubicBezTo>
                  <a:pt x="604178" y="2203904"/>
                  <a:pt x="604303" y="2204385"/>
                  <a:pt x="604303" y="2204956"/>
                </a:cubicBezTo>
                <a:lnTo>
                  <a:pt x="604303" y="2217685"/>
                </a:lnTo>
                <a:cubicBezTo>
                  <a:pt x="609723" y="2211624"/>
                  <a:pt x="615125" y="2207184"/>
                  <a:pt x="620509" y="2204367"/>
                </a:cubicBezTo>
                <a:cubicBezTo>
                  <a:pt x="625893" y="2201551"/>
                  <a:pt x="631331" y="2200142"/>
                  <a:pt x="636822" y="2200142"/>
                </a:cubicBezTo>
                <a:close/>
                <a:moveTo>
                  <a:pt x="516425" y="2200142"/>
                </a:moveTo>
                <a:cubicBezTo>
                  <a:pt x="524341" y="2200142"/>
                  <a:pt x="531240" y="2201319"/>
                  <a:pt x="537124" y="2203672"/>
                </a:cubicBezTo>
                <a:cubicBezTo>
                  <a:pt x="543007" y="2206025"/>
                  <a:pt x="547910" y="2209449"/>
                  <a:pt x="551832" y="2213941"/>
                </a:cubicBezTo>
                <a:cubicBezTo>
                  <a:pt x="555754" y="2218434"/>
                  <a:pt x="558696" y="2223890"/>
                  <a:pt x="560657" y="2230308"/>
                </a:cubicBezTo>
                <a:cubicBezTo>
                  <a:pt x="562618" y="2236726"/>
                  <a:pt x="563599" y="2243964"/>
                  <a:pt x="563599" y="2252023"/>
                </a:cubicBezTo>
                <a:cubicBezTo>
                  <a:pt x="563599" y="2259867"/>
                  <a:pt x="562565" y="2267088"/>
                  <a:pt x="560497" y="2273684"/>
                </a:cubicBezTo>
                <a:cubicBezTo>
                  <a:pt x="558428" y="2280281"/>
                  <a:pt x="555344" y="2285968"/>
                  <a:pt x="551244" y="2290746"/>
                </a:cubicBezTo>
                <a:cubicBezTo>
                  <a:pt x="547143" y="2295524"/>
                  <a:pt x="542009" y="2299250"/>
                  <a:pt x="535840" y="2301924"/>
                </a:cubicBezTo>
                <a:cubicBezTo>
                  <a:pt x="529671" y="2304599"/>
                  <a:pt x="522522" y="2305936"/>
                  <a:pt x="514392" y="2305936"/>
                </a:cubicBezTo>
                <a:cubicBezTo>
                  <a:pt x="506477" y="2305936"/>
                  <a:pt x="499577" y="2304759"/>
                  <a:pt x="493694" y="2302406"/>
                </a:cubicBezTo>
                <a:cubicBezTo>
                  <a:pt x="487810" y="2300052"/>
                  <a:pt x="482907" y="2296629"/>
                  <a:pt x="478985" y="2292137"/>
                </a:cubicBezTo>
                <a:cubicBezTo>
                  <a:pt x="475063" y="2287644"/>
                  <a:pt x="472139" y="2282188"/>
                  <a:pt x="470214" y="2275770"/>
                </a:cubicBezTo>
                <a:cubicBezTo>
                  <a:pt x="468288" y="2269352"/>
                  <a:pt x="467325" y="2262078"/>
                  <a:pt x="467325" y="2253948"/>
                </a:cubicBezTo>
                <a:cubicBezTo>
                  <a:pt x="467325" y="2246104"/>
                  <a:pt x="468342" y="2238883"/>
                  <a:pt x="470374" y="2232287"/>
                </a:cubicBezTo>
                <a:cubicBezTo>
                  <a:pt x="472407" y="2225690"/>
                  <a:pt x="475473" y="2220003"/>
                  <a:pt x="479574" y="2215225"/>
                </a:cubicBezTo>
                <a:cubicBezTo>
                  <a:pt x="483674" y="2210447"/>
                  <a:pt x="488791" y="2206739"/>
                  <a:pt x="494924" y="2204100"/>
                </a:cubicBezTo>
                <a:cubicBezTo>
                  <a:pt x="501057" y="2201461"/>
                  <a:pt x="508224" y="2200142"/>
                  <a:pt x="516425" y="2200142"/>
                </a:cubicBezTo>
                <a:close/>
                <a:moveTo>
                  <a:pt x="1797316" y="2179176"/>
                </a:moveTo>
                <a:cubicBezTo>
                  <a:pt x="1789339" y="2179176"/>
                  <a:pt x="1782644" y="2180674"/>
                  <a:pt x="1777231" y="2183669"/>
                </a:cubicBezTo>
                <a:cubicBezTo>
                  <a:pt x="1771818" y="2186664"/>
                  <a:pt x="1767420" y="2190657"/>
                  <a:pt x="1764037" y="2195649"/>
                </a:cubicBezTo>
                <a:cubicBezTo>
                  <a:pt x="1760654" y="2200641"/>
                  <a:pt x="1758233" y="2206471"/>
                  <a:pt x="1756772" y="2213139"/>
                </a:cubicBezTo>
                <a:cubicBezTo>
                  <a:pt x="1755312" y="2219807"/>
                  <a:pt x="1754582" y="2226813"/>
                  <a:pt x="1754582" y="2234159"/>
                </a:cubicBezTo>
                <a:cubicBezTo>
                  <a:pt x="1754582" y="2242288"/>
                  <a:pt x="1755258" y="2249776"/>
                  <a:pt x="1756612" y="2256622"/>
                </a:cubicBezTo>
                <a:cubicBezTo>
                  <a:pt x="1757965" y="2263468"/>
                  <a:pt x="1760244" y="2269370"/>
                  <a:pt x="1763450" y="2274326"/>
                </a:cubicBezTo>
                <a:cubicBezTo>
                  <a:pt x="1766655" y="2279282"/>
                  <a:pt x="1770946" y="2283133"/>
                  <a:pt x="1776324" y="2285879"/>
                </a:cubicBezTo>
                <a:cubicBezTo>
                  <a:pt x="1781701" y="2288624"/>
                  <a:pt x="1788449" y="2289997"/>
                  <a:pt x="1796568" y="2289997"/>
                </a:cubicBezTo>
                <a:cubicBezTo>
                  <a:pt x="1804616" y="2289997"/>
                  <a:pt x="1811382" y="2288500"/>
                  <a:pt x="1816867" y="2285504"/>
                </a:cubicBezTo>
                <a:cubicBezTo>
                  <a:pt x="1822351" y="2282509"/>
                  <a:pt x="1826767" y="2278462"/>
                  <a:pt x="1830114" y="2273363"/>
                </a:cubicBezTo>
                <a:cubicBezTo>
                  <a:pt x="1833462" y="2268264"/>
                  <a:pt x="1835848" y="2262363"/>
                  <a:pt x="1837272" y="2255660"/>
                </a:cubicBezTo>
                <a:cubicBezTo>
                  <a:pt x="1838697" y="2248956"/>
                  <a:pt x="1839409" y="2241861"/>
                  <a:pt x="1839409" y="2234373"/>
                </a:cubicBezTo>
                <a:cubicBezTo>
                  <a:pt x="1839409" y="2226528"/>
                  <a:pt x="1838715" y="2219236"/>
                  <a:pt x="1837326" y="2212497"/>
                </a:cubicBezTo>
                <a:cubicBezTo>
                  <a:pt x="1835937" y="2205758"/>
                  <a:pt x="1833622" y="2199910"/>
                  <a:pt x="1830381" y="2194954"/>
                </a:cubicBezTo>
                <a:cubicBezTo>
                  <a:pt x="1827140" y="2189998"/>
                  <a:pt x="1822813" y="2186129"/>
                  <a:pt x="1817401" y="2183348"/>
                </a:cubicBezTo>
                <a:cubicBezTo>
                  <a:pt x="1811988" y="2180567"/>
                  <a:pt x="1805293" y="2179176"/>
                  <a:pt x="1797316" y="2179176"/>
                </a:cubicBezTo>
                <a:close/>
                <a:moveTo>
                  <a:pt x="1144233" y="2175860"/>
                </a:moveTo>
                <a:cubicBezTo>
                  <a:pt x="1146016" y="2175860"/>
                  <a:pt x="1147478" y="2175931"/>
                  <a:pt x="1148619" y="2176074"/>
                </a:cubicBezTo>
                <a:cubicBezTo>
                  <a:pt x="1149760" y="2176216"/>
                  <a:pt x="1150651" y="2176448"/>
                  <a:pt x="1151293" y="2176769"/>
                </a:cubicBezTo>
                <a:cubicBezTo>
                  <a:pt x="1151935" y="2177090"/>
                  <a:pt x="1152398" y="2177464"/>
                  <a:pt x="1152684" y="2177892"/>
                </a:cubicBezTo>
                <a:cubicBezTo>
                  <a:pt x="1152969" y="2178320"/>
                  <a:pt x="1153112" y="2178784"/>
                  <a:pt x="1153112" y="2179283"/>
                </a:cubicBezTo>
                <a:lnTo>
                  <a:pt x="1153112" y="2202175"/>
                </a:lnTo>
                <a:lnTo>
                  <a:pt x="1177822" y="2202175"/>
                </a:lnTo>
                <a:cubicBezTo>
                  <a:pt x="1178392" y="2202175"/>
                  <a:pt x="1178891" y="2202299"/>
                  <a:pt x="1179319" y="2202549"/>
                </a:cubicBezTo>
                <a:cubicBezTo>
                  <a:pt x="1179747" y="2202799"/>
                  <a:pt x="1180122" y="2203226"/>
                  <a:pt x="1180443" y="2203833"/>
                </a:cubicBezTo>
                <a:cubicBezTo>
                  <a:pt x="1180763" y="2204439"/>
                  <a:pt x="1180995" y="2205205"/>
                  <a:pt x="1181138" y="2206132"/>
                </a:cubicBezTo>
                <a:cubicBezTo>
                  <a:pt x="1181280" y="2207060"/>
                  <a:pt x="1181352" y="2208201"/>
                  <a:pt x="1181352" y="2209556"/>
                </a:cubicBezTo>
                <a:cubicBezTo>
                  <a:pt x="1181352" y="2212123"/>
                  <a:pt x="1181031" y="2213977"/>
                  <a:pt x="1180389" y="2215118"/>
                </a:cubicBezTo>
                <a:cubicBezTo>
                  <a:pt x="1179747" y="2216259"/>
                  <a:pt x="1178891" y="2216829"/>
                  <a:pt x="1177822" y="2216829"/>
                </a:cubicBezTo>
                <a:lnTo>
                  <a:pt x="1153112" y="2216829"/>
                </a:lnTo>
                <a:lnTo>
                  <a:pt x="1153112" y="2270529"/>
                </a:lnTo>
                <a:cubicBezTo>
                  <a:pt x="1153112" y="2277161"/>
                  <a:pt x="1154092" y="2282170"/>
                  <a:pt x="1156053" y="2285558"/>
                </a:cubicBezTo>
                <a:cubicBezTo>
                  <a:pt x="1158014" y="2288945"/>
                  <a:pt x="1161527" y="2290639"/>
                  <a:pt x="1166590" y="2290639"/>
                </a:cubicBezTo>
                <a:cubicBezTo>
                  <a:pt x="1168230" y="2290639"/>
                  <a:pt x="1169692" y="2290478"/>
                  <a:pt x="1170976" y="2290158"/>
                </a:cubicBezTo>
                <a:cubicBezTo>
                  <a:pt x="1172259" y="2289837"/>
                  <a:pt x="1173400" y="2289498"/>
                  <a:pt x="1174399" y="2289141"/>
                </a:cubicBezTo>
                <a:cubicBezTo>
                  <a:pt x="1175397" y="2288785"/>
                  <a:pt x="1176253" y="2288446"/>
                  <a:pt x="1176966" y="2288125"/>
                </a:cubicBezTo>
                <a:cubicBezTo>
                  <a:pt x="1177679" y="2287804"/>
                  <a:pt x="1178321" y="2287644"/>
                  <a:pt x="1178891" y="2287644"/>
                </a:cubicBezTo>
                <a:cubicBezTo>
                  <a:pt x="1179248" y="2287644"/>
                  <a:pt x="1179587" y="2287733"/>
                  <a:pt x="1179908" y="2287911"/>
                </a:cubicBezTo>
                <a:cubicBezTo>
                  <a:pt x="1180229" y="2288089"/>
                  <a:pt x="1180478" y="2288428"/>
                  <a:pt x="1180656" y="2288927"/>
                </a:cubicBezTo>
                <a:cubicBezTo>
                  <a:pt x="1180835" y="2289427"/>
                  <a:pt x="1180995" y="2290104"/>
                  <a:pt x="1181138" y="2290960"/>
                </a:cubicBezTo>
                <a:cubicBezTo>
                  <a:pt x="1181280" y="2291816"/>
                  <a:pt x="1181352" y="2292885"/>
                  <a:pt x="1181352" y="2294169"/>
                </a:cubicBezTo>
                <a:cubicBezTo>
                  <a:pt x="1181352" y="2296237"/>
                  <a:pt x="1181209" y="2297877"/>
                  <a:pt x="1180924" y="2299090"/>
                </a:cubicBezTo>
                <a:cubicBezTo>
                  <a:pt x="1180639" y="2300302"/>
                  <a:pt x="1180211" y="2301193"/>
                  <a:pt x="1179640" y="2301764"/>
                </a:cubicBezTo>
                <a:cubicBezTo>
                  <a:pt x="1179070" y="2302334"/>
                  <a:pt x="1178214" y="2302869"/>
                  <a:pt x="1177073" y="2303368"/>
                </a:cubicBezTo>
                <a:cubicBezTo>
                  <a:pt x="1175932" y="2303868"/>
                  <a:pt x="1174630" y="2304278"/>
                  <a:pt x="1173169" y="2304599"/>
                </a:cubicBezTo>
                <a:cubicBezTo>
                  <a:pt x="1171707" y="2304919"/>
                  <a:pt x="1170155" y="2305187"/>
                  <a:pt x="1168515" y="2305401"/>
                </a:cubicBezTo>
                <a:cubicBezTo>
                  <a:pt x="1166875" y="2305615"/>
                  <a:pt x="1165235" y="2305722"/>
                  <a:pt x="1163595" y="2305722"/>
                </a:cubicBezTo>
                <a:cubicBezTo>
                  <a:pt x="1158603" y="2305722"/>
                  <a:pt x="1154324" y="2305062"/>
                  <a:pt x="1150758" y="2303743"/>
                </a:cubicBezTo>
                <a:cubicBezTo>
                  <a:pt x="1147192" y="2302423"/>
                  <a:pt x="1144269" y="2300427"/>
                  <a:pt x="1141987" y="2297752"/>
                </a:cubicBezTo>
                <a:cubicBezTo>
                  <a:pt x="1139705" y="2295078"/>
                  <a:pt x="1138047" y="2291691"/>
                  <a:pt x="1137013" y="2287590"/>
                </a:cubicBezTo>
                <a:cubicBezTo>
                  <a:pt x="1135979" y="2283490"/>
                  <a:pt x="1135462" y="2278658"/>
                  <a:pt x="1135462" y="2273096"/>
                </a:cubicBezTo>
                <a:lnTo>
                  <a:pt x="1135462" y="2216829"/>
                </a:lnTo>
                <a:lnTo>
                  <a:pt x="1121983" y="2216829"/>
                </a:lnTo>
                <a:cubicBezTo>
                  <a:pt x="1120914" y="2216829"/>
                  <a:pt x="1120058" y="2216259"/>
                  <a:pt x="1119416" y="2215118"/>
                </a:cubicBezTo>
                <a:cubicBezTo>
                  <a:pt x="1118774" y="2213977"/>
                  <a:pt x="1118453" y="2212123"/>
                  <a:pt x="1118453" y="2209556"/>
                </a:cubicBezTo>
                <a:cubicBezTo>
                  <a:pt x="1118453" y="2208201"/>
                  <a:pt x="1118542" y="2207060"/>
                  <a:pt x="1118721" y="2206132"/>
                </a:cubicBezTo>
                <a:cubicBezTo>
                  <a:pt x="1118899" y="2205205"/>
                  <a:pt x="1119131" y="2204439"/>
                  <a:pt x="1119416" y="2203833"/>
                </a:cubicBezTo>
                <a:cubicBezTo>
                  <a:pt x="1119701" y="2203226"/>
                  <a:pt x="1120076" y="2202799"/>
                  <a:pt x="1120539" y="2202549"/>
                </a:cubicBezTo>
                <a:cubicBezTo>
                  <a:pt x="1121003" y="2202299"/>
                  <a:pt x="1121520" y="2202175"/>
                  <a:pt x="1122090" y="2202175"/>
                </a:cubicBezTo>
                <a:lnTo>
                  <a:pt x="1135462" y="2202175"/>
                </a:lnTo>
                <a:lnTo>
                  <a:pt x="1135462" y="2179283"/>
                </a:lnTo>
                <a:cubicBezTo>
                  <a:pt x="1135462" y="2178784"/>
                  <a:pt x="1135586" y="2178320"/>
                  <a:pt x="1135836" y="2177892"/>
                </a:cubicBezTo>
                <a:cubicBezTo>
                  <a:pt x="1136085" y="2177464"/>
                  <a:pt x="1136549" y="2177090"/>
                  <a:pt x="1137227" y="2176769"/>
                </a:cubicBezTo>
                <a:cubicBezTo>
                  <a:pt x="1137904" y="2176448"/>
                  <a:pt x="1138813" y="2176216"/>
                  <a:pt x="1139954" y="2176074"/>
                </a:cubicBezTo>
                <a:cubicBezTo>
                  <a:pt x="1141095" y="2175931"/>
                  <a:pt x="1142522" y="2175860"/>
                  <a:pt x="1144233" y="2175860"/>
                </a:cubicBezTo>
                <a:close/>
                <a:moveTo>
                  <a:pt x="715608" y="2175860"/>
                </a:moveTo>
                <a:cubicBezTo>
                  <a:pt x="717391" y="2175860"/>
                  <a:pt x="718853" y="2175931"/>
                  <a:pt x="719994" y="2176074"/>
                </a:cubicBezTo>
                <a:cubicBezTo>
                  <a:pt x="721135" y="2176216"/>
                  <a:pt x="722026" y="2176448"/>
                  <a:pt x="722668" y="2176769"/>
                </a:cubicBezTo>
                <a:cubicBezTo>
                  <a:pt x="723310" y="2177090"/>
                  <a:pt x="723773" y="2177464"/>
                  <a:pt x="724059" y="2177892"/>
                </a:cubicBezTo>
                <a:cubicBezTo>
                  <a:pt x="724344" y="2178320"/>
                  <a:pt x="724487" y="2178784"/>
                  <a:pt x="724487" y="2179283"/>
                </a:cubicBezTo>
                <a:lnTo>
                  <a:pt x="724487" y="2202175"/>
                </a:lnTo>
                <a:lnTo>
                  <a:pt x="749197" y="2202175"/>
                </a:lnTo>
                <a:cubicBezTo>
                  <a:pt x="749767" y="2202175"/>
                  <a:pt x="750266" y="2202299"/>
                  <a:pt x="750694" y="2202549"/>
                </a:cubicBezTo>
                <a:cubicBezTo>
                  <a:pt x="751122" y="2202799"/>
                  <a:pt x="751497" y="2203226"/>
                  <a:pt x="751817" y="2203833"/>
                </a:cubicBezTo>
                <a:cubicBezTo>
                  <a:pt x="752138" y="2204439"/>
                  <a:pt x="752370" y="2205205"/>
                  <a:pt x="752513" y="2206132"/>
                </a:cubicBezTo>
                <a:cubicBezTo>
                  <a:pt x="752655" y="2207060"/>
                  <a:pt x="752727" y="2208201"/>
                  <a:pt x="752727" y="2209556"/>
                </a:cubicBezTo>
                <a:cubicBezTo>
                  <a:pt x="752727" y="2212123"/>
                  <a:pt x="752406" y="2213977"/>
                  <a:pt x="751764" y="2215118"/>
                </a:cubicBezTo>
                <a:cubicBezTo>
                  <a:pt x="751122" y="2216259"/>
                  <a:pt x="750266" y="2216829"/>
                  <a:pt x="749197" y="2216829"/>
                </a:cubicBezTo>
                <a:lnTo>
                  <a:pt x="724487" y="2216829"/>
                </a:lnTo>
                <a:lnTo>
                  <a:pt x="724487" y="2270529"/>
                </a:lnTo>
                <a:cubicBezTo>
                  <a:pt x="724487" y="2277161"/>
                  <a:pt x="725467" y="2282170"/>
                  <a:pt x="727428" y="2285558"/>
                </a:cubicBezTo>
                <a:cubicBezTo>
                  <a:pt x="729389" y="2288945"/>
                  <a:pt x="732902" y="2290639"/>
                  <a:pt x="737965" y="2290639"/>
                </a:cubicBezTo>
                <a:cubicBezTo>
                  <a:pt x="739605" y="2290639"/>
                  <a:pt x="741067" y="2290478"/>
                  <a:pt x="742351" y="2290158"/>
                </a:cubicBezTo>
                <a:cubicBezTo>
                  <a:pt x="743634" y="2289837"/>
                  <a:pt x="744775" y="2289498"/>
                  <a:pt x="745774" y="2289141"/>
                </a:cubicBezTo>
                <a:cubicBezTo>
                  <a:pt x="746772" y="2288785"/>
                  <a:pt x="747628" y="2288446"/>
                  <a:pt x="748341" y="2288125"/>
                </a:cubicBezTo>
                <a:cubicBezTo>
                  <a:pt x="749054" y="2287804"/>
                  <a:pt x="749696" y="2287644"/>
                  <a:pt x="750266" y="2287644"/>
                </a:cubicBezTo>
                <a:cubicBezTo>
                  <a:pt x="750623" y="2287644"/>
                  <a:pt x="750962" y="2287733"/>
                  <a:pt x="751283" y="2287911"/>
                </a:cubicBezTo>
                <a:cubicBezTo>
                  <a:pt x="751603" y="2288089"/>
                  <a:pt x="751853" y="2288428"/>
                  <a:pt x="752031" y="2288927"/>
                </a:cubicBezTo>
                <a:cubicBezTo>
                  <a:pt x="752210" y="2289427"/>
                  <a:pt x="752370" y="2290104"/>
                  <a:pt x="752513" y="2290960"/>
                </a:cubicBezTo>
                <a:cubicBezTo>
                  <a:pt x="752655" y="2291816"/>
                  <a:pt x="752727" y="2292885"/>
                  <a:pt x="752727" y="2294169"/>
                </a:cubicBezTo>
                <a:cubicBezTo>
                  <a:pt x="752727" y="2296237"/>
                  <a:pt x="752584" y="2297877"/>
                  <a:pt x="752299" y="2299090"/>
                </a:cubicBezTo>
                <a:cubicBezTo>
                  <a:pt x="752014" y="2300302"/>
                  <a:pt x="751586" y="2301193"/>
                  <a:pt x="751015" y="2301764"/>
                </a:cubicBezTo>
                <a:cubicBezTo>
                  <a:pt x="750445" y="2302334"/>
                  <a:pt x="749589" y="2302869"/>
                  <a:pt x="748448" y="2303368"/>
                </a:cubicBezTo>
                <a:cubicBezTo>
                  <a:pt x="747307" y="2303868"/>
                  <a:pt x="746005" y="2304278"/>
                  <a:pt x="744543" y="2304599"/>
                </a:cubicBezTo>
                <a:cubicBezTo>
                  <a:pt x="743082" y="2304919"/>
                  <a:pt x="741530" y="2305187"/>
                  <a:pt x="739890" y="2305401"/>
                </a:cubicBezTo>
                <a:cubicBezTo>
                  <a:pt x="738250" y="2305615"/>
                  <a:pt x="736610" y="2305722"/>
                  <a:pt x="734970" y="2305722"/>
                </a:cubicBezTo>
                <a:cubicBezTo>
                  <a:pt x="729978" y="2305722"/>
                  <a:pt x="725699" y="2305062"/>
                  <a:pt x="722133" y="2303743"/>
                </a:cubicBezTo>
                <a:cubicBezTo>
                  <a:pt x="718568" y="2302423"/>
                  <a:pt x="715644" y="2300427"/>
                  <a:pt x="713362" y="2297752"/>
                </a:cubicBezTo>
                <a:cubicBezTo>
                  <a:pt x="711080" y="2295078"/>
                  <a:pt x="709422" y="2291691"/>
                  <a:pt x="708387" y="2287590"/>
                </a:cubicBezTo>
                <a:cubicBezTo>
                  <a:pt x="707353" y="2283490"/>
                  <a:pt x="706836" y="2278658"/>
                  <a:pt x="706836" y="2273096"/>
                </a:cubicBezTo>
                <a:lnTo>
                  <a:pt x="706836" y="2216829"/>
                </a:lnTo>
                <a:lnTo>
                  <a:pt x="693358" y="2216829"/>
                </a:lnTo>
                <a:cubicBezTo>
                  <a:pt x="692288" y="2216829"/>
                  <a:pt x="691433" y="2216259"/>
                  <a:pt x="690791" y="2215118"/>
                </a:cubicBezTo>
                <a:cubicBezTo>
                  <a:pt x="690149" y="2213977"/>
                  <a:pt x="689828" y="2212123"/>
                  <a:pt x="689828" y="2209556"/>
                </a:cubicBezTo>
                <a:cubicBezTo>
                  <a:pt x="689828" y="2208201"/>
                  <a:pt x="689917" y="2207060"/>
                  <a:pt x="690096" y="2206132"/>
                </a:cubicBezTo>
                <a:cubicBezTo>
                  <a:pt x="690274" y="2205205"/>
                  <a:pt x="690506" y="2204439"/>
                  <a:pt x="690791" y="2203833"/>
                </a:cubicBezTo>
                <a:cubicBezTo>
                  <a:pt x="691076" y="2203226"/>
                  <a:pt x="691451" y="2202799"/>
                  <a:pt x="691914" y="2202549"/>
                </a:cubicBezTo>
                <a:cubicBezTo>
                  <a:pt x="692378" y="2202299"/>
                  <a:pt x="692895" y="2202175"/>
                  <a:pt x="693465" y="2202175"/>
                </a:cubicBezTo>
                <a:lnTo>
                  <a:pt x="706836" y="2202175"/>
                </a:lnTo>
                <a:lnTo>
                  <a:pt x="706836" y="2179283"/>
                </a:lnTo>
                <a:cubicBezTo>
                  <a:pt x="706836" y="2178784"/>
                  <a:pt x="706961" y="2178320"/>
                  <a:pt x="707211" y="2177892"/>
                </a:cubicBezTo>
                <a:cubicBezTo>
                  <a:pt x="707460" y="2177464"/>
                  <a:pt x="707924" y="2177090"/>
                  <a:pt x="708601" y="2176769"/>
                </a:cubicBezTo>
                <a:cubicBezTo>
                  <a:pt x="709279" y="2176448"/>
                  <a:pt x="710188" y="2176216"/>
                  <a:pt x="711329" y="2176074"/>
                </a:cubicBezTo>
                <a:cubicBezTo>
                  <a:pt x="712470" y="2175931"/>
                  <a:pt x="713897" y="2175860"/>
                  <a:pt x="715608" y="2175860"/>
                </a:cubicBezTo>
                <a:close/>
                <a:moveTo>
                  <a:pt x="1482105" y="2165484"/>
                </a:moveTo>
                <a:lnTo>
                  <a:pt x="1543399" y="2165484"/>
                </a:lnTo>
                <a:cubicBezTo>
                  <a:pt x="1543970" y="2165484"/>
                  <a:pt x="1544523" y="2165644"/>
                  <a:pt x="1545057" y="2165965"/>
                </a:cubicBezTo>
                <a:cubicBezTo>
                  <a:pt x="1545592" y="2166286"/>
                  <a:pt x="1546038" y="2166767"/>
                  <a:pt x="1546395" y="2167409"/>
                </a:cubicBezTo>
                <a:cubicBezTo>
                  <a:pt x="1546751" y="2168051"/>
                  <a:pt x="1547019" y="2168871"/>
                  <a:pt x="1547197" y="2169870"/>
                </a:cubicBezTo>
                <a:cubicBezTo>
                  <a:pt x="1547375" y="2170868"/>
                  <a:pt x="1547464" y="2172045"/>
                  <a:pt x="1547464" y="2173400"/>
                </a:cubicBezTo>
                <a:cubicBezTo>
                  <a:pt x="1547464" y="2175967"/>
                  <a:pt x="1547123" y="2177964"/>
                  <a:pt x="1546440" y="2179390"/>
                </a:cubicBezTo>
                <a:cubicBezTo>
                  <a:pt x="1545757" y="2180816"/>
                  <a:pt x="1544800" y="2181529"/>
                  <a:pt x="1543572" y="2181529"/>
                </a:cubicBezTo>
                <a:lnTo>
                  <a:pt x="1494086" y="2181529"/>
                </a:lnTo>
                <a:lnTo>
                  <a:pt x="1494086" y="2220359"/>
                </a:lnTo>
                <a:cubicBezTo>
                  <a:pt x="1496491" y="2220003"/>
                  <a:pt x="1498947" y="2219789"/>
                  <a:pt x="1501454" y="2219718"/>
                </a:cubicBezTo>
                <a:cubicBezTo>
                  <a:pt x="1503962" y="2219646"/>
                  <a:pt x="1506865" y="2219611"/>
                  <a:pt x="1510163" y="2219611"/>
                </a:cubicBezTo>
                <a:cubicBezTo>
                  <a:pt x="1517788" y="2219611"/>
                  <a:pt x="1524452" y="2220556"/>
                  <a:pt x="1530155" y="2222445"/>
                </a:cubicBezTo>
                <a:cubicBezTo>
                  <a:pt x="1535858" y="2224335"/>
                  <a:pt x="1540616" y="2227009"/>
                  <a:pt x="1544429" y="2230468"/>
                </a:cubicBezTo>
                <a:cubicBezTo>
                  <a:pt x="1548242" y="2233927"/>
                  <a:pt x="1551127" y="2238117"/>
                  <a:pt x="1553085" y="2243037"/>
                </a:cubicBezTo>
                <a:cubicBezTo>
                  <a:pt x="1555043" y="2247958"/>
                  <a:pt x="1556022" y="2253413"/>
                  <a:pt x="1556022" y="2259404"/>
                </a:cubicBezTo>
                <a:cubicBezTo>
                  <a:pt x="1556022" y="2266820"/>
                  <a:pt x="1554774" y="2273417"/>
                  <a:pt x="1552278" y="2279193"/>
                </a:cubicBezTo>
                <a:cubicBezTo>
                  <a:pt x="1549782" y="2284969"/>
                  <a:pt x="1546252" y="2289837"/>
                  <a:pt x="1541688" y="2293795"/>
                </a:cubicBezTo>
                <a:cubicBezTo>
                  <a:pt x="1537124" y="2297752"/>
                  <a:pt x="1531686" y="2300765"/>
                  <a:pt x="1525375" y="2302834"/>
                </a:cubicBezTo>
                <a:cubicBezTo>
                  <a:pt x="1519064" y="2304902"/>
                  <a:pt x="1512057" y="2305936"/>
                  <a:pt x="1504355" y="2305936"/>
                </a:cubicBezTo>
                <a:cubicBezTo>
                  <a:pt x="1500076" y="2305936"/>
                  <a:pt x="1496012" y="2305633"/>
                  <a:pt x="1492161" y="2305026"/>
                </a:cubicBezTo>
                <a:cubicBezTo>
                  <a:pt x="1488310" y="2304420"/>
                  <a:pt x="1484887" y="2303671"/>
                  <a:pt x="1481892" y="2302780"/>
                </a:cubicBezTo>
                <a:cubicBezTo>
                  <a:pt x="1478896" y="2301889"/>
                  <a:pt x="1476436" y="2301015"/>
                  <a:pt x="1474511" y="2300159"/>
                </a:cubicBezTo>
                <a:cubicBezTo>
                  <a:pt x="1472585" y="2299304"/>
                  <a:pt x="1471355" y="2298626"/>
                  <a:pt x="1470820" y="2298127"/>
                </a:cubicBezTo>
                <a:cubicBezTo>
                  <a:pt x="1470285" y="2297628"/>
                  <a:pt x="1469911" y="2297164"/>
                  <a:pt x="1469697" y="2296736"/>
                </a:cubicBezTo>
                <a:cubicBezTo>
                  <a:pt x="1469483" y="2296308"/>
                  <a:pt x="1469287" y="2295791"/>
                  <a:pt x="1469109" y="2295185"/>
                </a:cubicBezTo>
                <a:cubicBezTo>
                  <a:pt x="1468930" y="2294579"/>
                  <a:pt x="1468805" y="2293812"/>
                  <a:pt x="1468734" y="2292885"/>
                </a:cubicBezTo>
                <a:cubicBezTo>
                  <a:pt x="1468663" y="2291958"/>
                  <a:pt x="1468627" y="2290853"/>
                  <a:pt x="1468627" y="2289569"/>
                </a:cubicBezTo>
                <a:cubicBezTo>
                  <a:pt x="1468627" y="2288357"/>
                  <a:pt x="1468681" y="2287269"/>
                  <a:pt x="1468788" y="2286307"/>
                </a:cubicBezTo>
                <a:cubicBezTo>
                  <a:pt x="1468895" y="2285344"/>
                  <a:pt x="1469091" y="2284559"/>
                  <a:pt x="1469376" y="2283953"/>
                </a:cubicBezTo>
                <a:cubicBezTo>
                  <a:pt x="1469661" y="2283347"/>
                  <a:pt x="1470000" y="2282901"/>
                  <a:pt x="1470392" y="2282616"/>
                </a:cubicBezTo>
                <a:cubicBezTo>
                  <a:pt x="1470784" y="2282331"/>
                  <a:pt x="1471230" y="2282188"/>
                  <a:pt x="1471729" y="2282188"/>
                </a:cubicBezTo>
                <a:cubicBezTo>
                  <a:pt x="1472442" y="2282188"/>
                  <a:pt x="1473548" y="2282634"/>
                  <a:pt x="1475045" y="2283525"/>
                </a:cubicBezTo>
                <a:cubicBezTo>
                  <a:pt x="1476543" y="2284417"/>
                  <a:pt x="1478558" y="2285380"/>
                  <a:pt x="1481089" y="2286414"/>
                </a:cubicBezTo>
                <a:cubicBezTo>
                  <a:pt x="1483621" y="2287448"/>
                  <a:pt x="1486759" y="2288428"/>
                  <a:pt x="1490503" y="2289355"/>
                </a:cubicBezTo>
                <a:cubicBezTo>
                  <a:pt x="1494247" y="2290282"/>
                  <a:pt x="1498686" y="2290746"/>
                  <a:pt x="1503820" y="2290746"/>
                </a:cubicBezTo>
                <a:cubicBezTo>
                  <a:pt x="1508598" y="2290746"/>
                  <a:pt x="1512984" y="2290175"/>
                  <a:pt x="1516978" y="2289034"/>
                </a:cubicBezTo>
                <a:cubicBezTo>
                  <a:pt x="1520971" y="2287893"/>
                  <a:pt x="1524412" y="2286111"/>
                  <a:pt x="1527300" y="2283686"/>
                </a:cubicBezTo>
                <a:cubicBezTo>
                  <a:pt x="1530189" y="2281261"/>
                  <a:pt x="1532453" y="2278213"/>
                  <a:pt x="1534093" y="2274540"/>
                </a:cubicBezTo>
                <a:cubicBezTo>
                  <a:pt x="1535733" y="2270867"/>
                  <a:pt x="1536553" y="2266392"/>
                  <a:pt x="1536553" y="2261115"/>
                </a:cubicBezTo>
                <a:cubicBezTo>
                  <a:pt x="1536553" y="2256694"/>
                  <a:pt x="1535858" y="2252789"/>
                  <a:pt x="1534467" y="2249402"/>
                </a:cubicBezTo>
                <a:cubicBezTo>
                  <a:pt x="1533077" y="2246015"/>
                  <a:pt x="1530937" y="2243198"/>
                  <a:pt x="1528049" y="2240951"/>
                </a:cubicBezTo>
                <a:cubicBezTo>
                  <a:pt x="1525161" y="2238705"/>
                  <a:pt x="1521506" y="2237029"/>
                  <a:pt x="1517085" y="2235924"/>
                </a:cubicBezTo>
                <a:cubicBezTo>
                  <a:pt x="1512663" y="2234818"/>
                  <a:pt x="1507386" y="2234266"/>
                  <a:pt x="1501253" y="2234266"/>
                </a:cubicBezTo>
                <a:cubicBezTo>
                  <a:pt x="1496903" y="2234266"/>
                  <a:pt x="1493159" y="2234480"/>
                  <a:pt x="1490021" y="2234907"/>
                </a:cubicBezTo>
                <a:cubicBezTo>
                  <a:pt x="1486883" y="2235335"/>
                  <a:pt x="1483960" y="2235549"/>
                  <a:pt x="1481250" y="2235549"/>
                </a:cubicBezTo>
                <a:cubicBezTo>
                  <a:pt x="1479253" y="2235549"/>
                  <a:pt x="1477827" y="2235086"/>
                  <a:pt x="1476971" y="2234159"/>
                </a:cubicBezTo>
                <a:cubicBezTo>
                  <a:pt x="1476115" y="2233232"/>
                  <a:pt x="1475687" y="2231449"/>
                  <a:pt x="1475687" y="2228810"/>
                </a:cubicBezTo>
                <a:lnTo>
                  <a:pt x="1475687" y="2172437"/>
                </a:lnTo>
                <a:cubicBezTo>
                  <a:pt x="1475687" y="2170083"/>
                  <a:pt x="1476240" y="2168336"/>
                  <a:pt x="1477345" y="2167195"/>
                </a:cubicBezTo>
                <a:cubicBezTo>
                  <a:pt x="1478451" y="2166054"/>
                  <a:pt x="1480037" y="2165484"/>
                  <a:pt x="1482105" y="2165484"/>
                </a:cubicBezTo>
                <a:close/>
                <a:moveTo>
                  <a:pt x="2481472" y="2164842"/>
                </a:moveTo>
                <a:cubicBezTo>
                  <a:pt x="2483184" y="2164842"/>
                  <a:pt x="2484646" y="2164913"/>
                  <a:pt x="2485858" y="2165056"/>
                </a:cubicBezTo>
                <a:cubicBezTo>
                  <a:pt x="2487071" y="2165199"/>
                  <a:pt x="2488015" y="2165412"/>
                  <a:pt x="2488693" y="2165698"/>
                </a:cubicBezTo>
                <a:cubicBezTo>
                  <a:pt x="2489370" y="2165983"/>
                  <a:pt x="2489869" y="2166340"/>
                  <a:pt x="2490190" y="2166767"/>
                </a:cubicBezTo>
                <a:cubicBezTo>
                  <a:pt x="2490511" y="2167195"/>
                  <a:pt x="2490672" y="2167659"/>
                  <a:pt x="2490672" y="2168158"/>
                </a:cubicBezTo>
                <a:lnTo>
                  <a:pt x="2490672" y="2269031"/>
                </a:lnTo>
                <a:cubicBezTo>
                  <a:pt x="2490672" y="2274522"/>
                  <a:pt x="2490173" y="2279550"/>
                  <a:pt x="2489174" y="2284114"/>
                </a:cubicBezTo>
                <a:cubicBezTo>
                  <a:pt x="2488176" y="2288678"/>
                  <a:pt x="2486464" y="2292564"/>
                  <a:pt x="2484040" y="2295773"/>
                </a:cubicBezTo>
                <a:cubicBezTo>
                  <a:pt x="2481615" y="2298983"/>
                  <a:pt x="2478424" y="2301461"/>
                  <a:pt x="2474466" y="2303208"/>
                </a:cubicBezTo>
                <a:cubicBezTo>
                  <a:pt x="2470508" y="2304955"/>
                  <a:pt x="2465605" y="2305829"/>
                  <a:pt x="2459757" y="2305829"/>
                </a:cubicBezTo>
                <a:cubicBezTo>
                  <a:pt x="2457761" y="2305829"/>
                  <a:pt x="2455782" y="2305668"/>
                  <a:pt x="2453821" y="2305347"/>
                </a:cubicBezTo>
                <a:cubicBezTo>
                  <a:pt x="2451859" y="2305026"/>
                  <a:pt x="2450059" y="2304599"/>
                  <a:pt x="2448419" y="2304064"/>
                </a:cubicBezTo>
                <a:cubicBezTo>
                  <a:pt x="2446778" y="2303529"/>
                  <a:pt x="2445352" y="2302958"/>
                  <a:pt x="2444140" y="2302352"/>
                </a:cubicBezTo>
                <a:cubicBezTo>
                  <a:pt x="2442927" y="2301746"/>
                  <a:pt x="2442125" y="2301229"/>
                  <a:pt x="2441733" y="2300801"/>
                </a:cubicBezTo>
                <a:cubicBezTo>
                  <a:pt x="2441341" y="2300373"/>
                  <a:pt x="2441020" y="2299945"/>
                  <a:pt x="2440770" y="2299517"/>
                </a:cubicBezTo>
                <a:cubicBezTo>
                  <a:pt x="2440520" y="2299090"/>
                  <a:pt x="2440307" y="2298573"/>
                  <a:pt x="2440128" y="2297966"/>
                </a:cubicBezTo>
                <a:cubicBezTo>
                  <a:pt x="2439950" y="2297360"/>
                  <a:pt x="2439825" y="2296611"/>
                  <a:pt x="2439754" y="2295720"/>
                </a:cubicBezTo>
                <a:cubicBezTo>
                  <a:pt x="2439683" y="2294829"/>
                  <a:pt x="2439647" y="2293741"/>
                  <a:pt x="2439647" y="2292457"/>
                </a:cubicBezTo>
                <a:cubicBezTo>
                  <a:pt x="2439647" y="2290889"/>
                  <a:pt x="2439700" y="2289587"/>
                  <a:pt x="2439807" y="2288553"/>
                </a:cubicBezTo>
                <a:cubicBezTo>
                  <a:pt x="2439914" y="2287519"/>
                  <a:pt x="2440111" y="2286699"/>
                  <a:pt x="2440396" y="2286093"/>
                </a:cubicBezTo>
                <a:cubicBezTo>
                  <a:pt x="2440681" y="2285487"/>
                  <a:pt x="2441020" y="2285059"/>
                  <a:pt x="2441412" y="2284809"/>
                </a:cubicBezTo>
                <a:cubicBezTo>
                  <a:pt x="2441804" y="2284559"/>
                  <a:pt x="2442285" y="2284435"/>
                  <a:pt x="2442856" y="2284435"/>
                </a:cubicBezTo>
                <a:cubicBezTo>
                  <a:pt x="2443427" y="2284435"/>
                  <a:pt x="2444157" y="2284702"/>
                  <a:pt x="2445049" y="2285237"/>
                </a:cubicBezTo>
                <a:cubicBezTo>
                  <a:pt x="2445940" y="2285772"/>
                  <a:pt x="2447010" y="2286360"/>
                  <a:pt x="2448258" y="2287002"/>
                </a:cubicBezTo>
                <a:cubicBezTo>
                  <a:pt x="2449506" y="2287644"/>
                  <a:pt x="2450950" y="2288232"/>
                  <a:pt x="2452590" y="2288767"/>
                </a:cubicBezTo>
                <a:cubicBezTo>
                  <a:pt x="2454231" y="2289302"/>
                  <a:pt x="2456156" y="2289569"/>
                  <a:pt x="2458367" y="2289569"/>
                </a:cubicBezTo>
                <a:cubicBezTo>
                  <a:pt x="2460791" y="2289569"/>
                  <a:pt x="2462860" y="2289266"/>
                  <a:pt x="2464571" y="2288660"/>
                </a:cubicBezTo>
                <a:cubicBezTo>
                  <a:pt x="2466283" y="2288054"/>
                  <a:pt x="2467709" y="2286931"/>
                  <a:pt x="2468850" y="2285290"/>
                </a:cubicBezTo>
                <a:cubicBezTo>
                  <a:pt x="2469991" y="2283650"/>
                  <a:pt x="2470847" y="2281386"/>
                  <a:pt x="2471417" y="2278498"/>
                </a:cubicBezTo>
                <a:cubicBezTo>
                  <a:pt x="2471988" y="2275610"/>
                  <a:pt x="2472273" y="2271848"/>
                  <a:pt x="2472273" y="2267212"/>
                </a:cubicBezTo>
                <a:lnTo>
                  <a:pt x="2472273" y="2168158"/>
                </a:lnTo>
                <a:cubicBezTo>
                  <a:pt x="2472273" y="2167659"/>
                  <a:pt x="2472416" y="2167195"/>
                  <a:pt x="2472701" y="2166767"/>
                </a:cubicBezTo>
                <a:cubicBezTo>
                  <a:pt x="2472986" y="2166340"/>
                  <a:pt x="2473485" y="2165983"/>
                  <a:pt x="2474198" y="2165698"/>
                </a:cubicBezTo>
                <a:cubicBezTo>
                  <a:pt x="2474911" y="2165412"/>
                  <a:pt x="2475856" y="2165199"/>
                  <a:pt x="2477033" y="2165056"/>
                </a:cubicBezTo>
                <a:cubicBezTo>
                  <a:pt x="2478210" y="2164913"/>
                  <a:pt x="2479690" y="2164842"/>
                  <a:pt x="2481472" y="2164842"/>
                </a:cubicBezTo>
                <a:close/>
                <a:moveTo>
                  <a:pt x="414640" y="2163772"/>
                </a:moveTo>
                <a:cubicBezTo>
                  <a:pt x="418634" y="2163772"/>
                  <a:pt x="422520" y="2164147"/>
                  <a:pt x="426300" y="2164895"/>
                </a:cubicBezTo>
                <a:cubicBezTo>
                  <a:pt x="430080" y="2165644"/>
                  <a:pt x="433574" y="2166589"/>
                  <a:pt x="436783" y="2167730"/>
                </a:cubicBezTo>
                <a:cubicBezTo>
                  <a:pt x="439992" y="2168871"/>
                  <a:pt x="442845" y="2170190"/>
                  <a:pt x="445341" y="2171688"/>
                </a:cubicBezTo>
                <a:cubicBezTo>
                  <a:pt x="447837" y="2173186"/>
                  <a:pt x="449566" y="2174416"/>
                  <a:pt x="450529" y="2175379"/>
                </a:cubicBezTo>
                <a:cubicBezTo>
                  <a:pt x="451492" y="2176341"/>
                  <a:pt x="452116" y="2177072"/>
                  <a:pt x="452401" y="2177571"/>
                </a:cubicBezTo>
                <a:cubicBezTo>
                  <a:pt x="452686" y="2178071"/>
                  <a:pt x="452918" y="2178659"/>
                  <a:pt x="453096" y="2179336"/>
                </a:cubicBezTo>
                <a:cubicBezTo>
                  <a:pt x="453274" y="2180014"/>
                  <a:pt x="453417" y="2180816"/>
                  <a:pt x="453524" y="2181743"/>
                </a:cubicBezTo>
                <a:cubicBezTo>
                  <a:pt x="453631" y="2182670"/>
                  <a:pt x="453684" y="2183776"/>
                  <a:pt x="453684" y="2185059"/>
                </a:cubicBezTo>
                <a:cubicBezTo>
                  <a:pt x="453684" y="2186486"/>
                  <a:pt x="453613" y="2187698"/>
                  <a:pt x="453470" y="2188696"/>
                </a:cubicBezTo>
                <a:cubicBezTo>
                  <a:pt x="453326" y="2189695"/>
                  <a:pt x="453111" y="2190533"/>
                  <a:pt x="452825" y="2191210"/>
                </a:cubicBezTo>
                <a:cubicBezTo>
                  <a:pt x="452538" y="2191888"/>
                  <a:pt x="452197" y="2192387"/>
                  <a:pt x="451802" y="2192708"/>
                </a:cubicBezTo>
                <a:cubicBezTo>
                  <a:pt x="451408" y="2193029"/>
                  <a:pt x="450924" y="2193189"/>
                  <a:pt x="450350" y="2193189"/>
                </a:cubicBezTo>
                <a:cubicBezTo>
                  <a:pt x="449347" y="2193189"/>
                  <a:pt x="447949" y="2192494"/>
                  <a:pt x="446156" y="2191103"/>
                </a:cubicBezTo>
                <a:cubicBezTo>
                  <a:pt x="444364" y="2189713"/>
                  <a:pt x="442051" y="2188179"/>
                  <a:pt x="439219" y="2186503"/>
                </a:cubicBezTo>
                <a:cubicBezTo>
                  <a:pt x="436387" y="2184828"/>
                  <a:pt x="432946" y="2183294"/>
                  <a:pt x="428896" y="2181904"/>
                </a:cubicBezTo>
                <a:cubicBezTo>
                  <a:pt x="424845" y="2180513"/>
                  <a:pt x="419988" y="2179818"/>
                  <a:pt x="414324" y="2179818"/>
                </a:cubicBezTo>
                <a:cubicBezTo>
                  <a:pt x="408158" y="2179818"/>
                  <a:pt x="402548" y="2181048"/>
                  <a:pt x="397493" y="2183508"/>
                </a:cubicBezTo>
                <a:cubicBezTo>
                  <a:pt x="392439" y="2185969"/>
                  <a:pt x="388119" y="2189588"/>
                  <a:pt x="384535" y="2194366"/>
                </a:cubicBezTo>
                <a:cubicBezTo>
                  <a:pt x="380950" y="2199144"/>
                  <a:pt x="378172" y="2204974"/>
                  <a:pt x="376200" y="2211855"/>
                </a:cubicBezTo>
                <a:cubicBezTo>
                  <a:pt x="374229" y="2218737"/>
                  <a:pt x="373243" y="2226599"/>
                  <a:pt x="373243" y="2235442"/>
                </a:cubicBezTo>
                <a:cubicBezTo>
                  <a:pt x="373243" y="2244214"/>
                  <a:pt x="374193" y="2251969"/>
                  <a:pt x="376093" y="2258708"/>
                </a:cubicBezTo>
                <a:cubicBezTo>
                  <a:pt x="377992" y="2265447"/>
                  <a:pt x="380717" y="2271081"/>
                  <a:pt x="384266" y="2275610"/>
                </a:cubicBezTo>
                <a:cubicBezTo>
                  <a:pt x="387815" y="2280138"/>
                  <a:pt x="392170" y="2283561"/>
                  <a:pt x="397332" y="2285879"/>
                </a:cubicBezTo>
                <a:cubicBezTo>
                  <a:pt x="402494" y="2288196"/>
                  <a:pt x="408337" y="2289355"/>
                  <a:pt x="414861" y="2289355"/>
                </a:cubicBezTo>
                <a:cubicBezTo>
                  <a:pt x="420381" y="2289355"/>
                  <a:pt x="425202" y="2288678"/>
                  <a:pt x="429324" y="2287323"/>
                </a:cubicBezTo>
                <a:cubicBezTo>
                  <a:pt x="433447" y="2285968"/>
                  <a:pt x="436960" y="2284452"/>
                  <a:pt x="439863" y="2282777"/>
                </a:cubicBezTo>
                <a:cubicBezTo>
                  <a:pt x="442766" y="2281101"/>
                  <a:pt x="445150" y="2279585"/>
                  <a:pt x="447014" y="2278230"/>
                </a:cubicBezTo>
                <a:cubicBezTo>
                  <a:pt x="448878" y="2276875"/>
                  <a:pt x="450348" y="2276198"/>
                  <a:pt x="451423" y="2276198"/>
                </a:cubicBezTo>
                <a:cubicBezTo>
                  <a:pt x="451926" y="2276198"/>
                  <a:pt x="452356" y="2276305"/>
                  <a:pt x="452714" y="2276519"/>
                </a:cubicBezTo>
                <a:cubicBezTo>
                  <a:pt x="453072" y="2276733"/>
                  <a:pt x="453359" y="2277143"/>
                  <a:pt x="453574" y="2277749"/>
                </a:cubicBezTo>
                <a:cubicBezTo>
                  <a:pt x="453789" y="2278355"/>
                  <a:pt x="453950" y="2279193"/>
                  <a:pt x="454058" y="2280263"/>
                </a:cubicBezTo>
                <a:cubicBezTo>
                  <a:pt x="454166" y="2281333"/>
                  <a:pt x="454219" y="2282687"/>
                  <a:pt x="454219" y="2284328"/>
                </a:cubicBezTo>
                <a:cubicBezTo>
                  <a:pt x="454219" y="2285469"/>
                  <a:pt x="454184" y="2286467"/>
                  <a:pt x="454112" y="2287323"/>
                </a:cubicBezTo>
                <a:cubicBezTo>
                  <a:pt x="454041" y="2288179"/>
                  <a:pt x="453916" y="2288927"/>
                  <a:pt x="453738" y="2289569"/>
                </a:cubicBezTo>
                <a:cubicBezTo>
                  <a:pt x="453560" y="2290211"/>
                  <a:pt x="453328" y="2290782"/>
                  <a:pt x="453043" y="2291281"/>
                </a:cubicBezTo>
                <a:cubicBezTo>
                  <a:pt x="452757" y="2291780"/>
                  <a:pt x="452258" y="2292386"/>
                  <a:pt x="451545" y="2293099"/>
                </a:cubicBezTo>
                <a:cubicBezTo>
                  <a:pt x="450832" y="2293812"/>
                  <a:pt x="449334" y="2294900"/>
                  <a:pt x="447052" y="2296362"/>
                </a:cubicBezTo>
                <a:cubicBezTo>
                  <a:pt x="444770" y="2297824"/>
                  <a:pt x="441936" y="2299250"/>
                  <a:pt x="438548" y="2300641"/>
                </a:cubicBezTo>
                <a:cubicBezTo>
                  <a:pt x="435161" y="2302031"/>
                  <a:pt x="431274" y="2303208"/>
                  <a:pt x="426888" y="2304171"/>
                </a:cubicBezTo>
                <a:cubicBezTo>
                  <a:pt x="422503" y="2305133"/>
                  <a:pt x="417707" y="2305615"/>
                  <a:pt x="412501" y="2305615"/>
                </a:cubicBezTo>
                <a:cubicBezTo>
                  <a:pt x="403515" y="2305615"/>
                  <a:pt x="395403" y="2304117"/>
                  <a:pt x="388165" y="2301122"/>
                </a:cubicBezTo>
                <a:cubicBezTo>
                  <a:pt x="380927" y="2298127"/>
                  <a:pt x="374758" y="2293705"/>
                  <a:pt x="369659" y="2287858"/>
                </a:cubicBezTo>
                <a:cubicBezTo>
                  <a:pt x="364560" y="2282010"/>
                  <a:pt x="360638" y="2274790"/>
                  <a:pt x="357893" y="2266196"/>
                </a:cubicBezTo>
                <a:cubicBezTo>
                  <a:pt x="355147" y="2257603"/>
                  <a:pt x="353774" y="2247708"/>
                  <a:pt x="353774" y="2236512"/>
                </a:cubicBezTo>
                <a:cubicBezTo>
                  <a:pt x="353774" y="2225031"/>
                  <a:pt x="355254" y="2214797"/>
                  <a:pt x="358214" y="2205812"/>
                </a:cubicBezTo>
                <a:cubicBezTo>
                  <a:pt x="361173" y="2196826"/>
                  <a:pt x="365327" y="2189213"/>
                  <a:pt x="370676" y="2182973"/>
                </a:cubicBezTo>
                <a:cubicBezTo>
                  <a:pt x="376024" y="2176733"/>
                  <a:pt x="382424" y="2171973"/>
                  <a:pt x="389877" y="2168693"/>
                </a:cubicBezTo>
                <a:cubicBezTo>
                  <a:pt x="397329" y="2165412"/>
                  <a:pt x="405584" y="2163772"/>
                  <a:pt x="414640" y="2163772"/>
                </a:cubicBezTo>
                <a:close/>
                <a:moveTo>
                  <a:pt x="1798440" y="2163451"/>
                </a:moveTo>
                <a:cubicBezTo>
                  <a:pt x="1808637" y="2163451"/>
                  <a:pt x="1817516" y="2164985"/>
                  <a:pt x="1825075" y="2168051"/>
                </a:cubicBezTo>
                <a:cubicBezTo>
                  <a:pt x="1832634" y="2171118"/>
                  <a:pt x="1838928" y="2175592"/>
                  <a:pt x="1843955" y="2181476"/>
                </a:cubicBezTo>
                <a:cubicBezTo>
                  <a:pt x="1848983" y="2187359"/>
                  <a:pt x="1852727" y="2194633"/>
                  <a:pt x="1855187" y="2203298"/>
                </a:cubicBezTo>
                <a:cubicBezTo>
                  <a:pt x="1857648" y="2211962"/>
                  <a:pt x="1858878" y="2221893"/>
                  <a:pt x="1858878" y="2233089"/>
                </a:cubicBezTo>
                <a:cubicBezTo>
                  <a:pt x="1858878" y="2244285"/>
                  <a:pt x="1857558" y="2254376"/>
                  <a:pt x="1854920" y="2263362"/>
                </a:cubicBezTo>
                <a:cubicBezTo>
                  <a:pt x="1852281" y="2272347"/>
                  <a:pt x="1848341" y="2279995"/>
                  <a:pt x="1843100" y="2286307"/>
                </a:cubicBezTo>
                <a:cubicBezTo>
                  <a:pt x="1837858" y="2292618"/>
                  <a:pt x="1831280" y="2297467"/>
                  <a:pt x="1823364" y="2300855"/>
                </a:cubicBezTo>
                <a:cubicBezTo>
                  <a:pt x="1815448" y="2304242"/>
                  <a:pt x="1806213" y="2305936"/>
                  <a:pt x="1795658" y="2305936"/>
                </a:cubicBezTo>
                <a:cubicBezTo>
                  <a:pt x="1785247" y="2305936"/>
                  <a:pt x="1776243" y="2304385"/>
                  <a:pt x="1768648" y="2301282"/>
                </a:cubicBezTo>
                <a:cubicBezTo>
                  <a:pt x="1761054" y="2298180"/>
                  <a:pt x="1754778" y="2293670"/>
                  <a:pt x="1749822" y="2287751"/>
                </a:cubicBezTo>
                <a:cubicBezTo>
                  <a:pt x="1744865" y="2281832"/>
                  <a:pt x="1741175" y="2274486"/>
                  <a:pt x="1738750" y="2265715"/>
                </a:cubicBezTo>
                <a:cubicBezTo>
                  <a:pt x="1736326" y="2256943"/>
                  <a:pt x="1735113" y="2246852"/>
                  <a:pt x="1735113" y="2235442"/>
                </a:cubicBezTo>
                <a:cubicBezTo>
                  <a:pt x="1735113" y="2224531"/>
                  <a:pt x="1736433" y="2214619"/>
                  <a:pt x="1739071" y="2205705"/>
                </a:cubicBezTo>
                <a:cubicBezTo>
                  <a:pt x="1741710" y="2196790"/>
                  <a:pt x="1745668" y="2189213"/>
                  <a:pt x="1750945" y="2182973"/>
                </a:cubicBezTo>
                <a:cubicBezTo>
                  <a:pt x="1756222" y="2176733"/>
                  <a:pt x="1762819" y="2171920"/>
                  <a:pt x="1770734" y="2168532"/>
                </a:cubicBezTo>
                <a:cubicBezTo>
                  <a:pt x="1778650" y="2165145"/>
                  <a:pt x="1787885" y="2163451"/>
                  <a:pt x="1798440" y="2163451"/>
                </a:cubicBezTo>
                <a:close/>
                <a:moveTo>
                  <a:pt x="2845143" y="2161954"/>
                </a:moveTo>
                <a:cubicBezTo>
                  <a:pt x="2849279" y="2161954"/>
                  <a:pt x="2852114" y="2162685"/>
                  <a:pt x="2853647" y="2164147"/>
                </a:cubicBezTo>
                <a:cubicBezTo>
                  <a:pt x="2855180" y="2165609"/>
                  <a:pt x="2855947" y="2168372"/>
                  <a:pt x="2855947" y="2172437"/>
                </a:cubicBezTo>
                <a:cubicBezTo>
                  <a:pt x="2855947" y="2176573"/>
                  <a:pt x="2855163" y="2179390"/>
                  <a:pt x="2853594" y="2180887"/>
                </a:cubicBezTo>
                <a:cubicBezTo>
                  <a:pt x="2852025" y="2182385"/>
                  <a:pt x="2849137" y="2183134"/>
                  <a:pt x="2844929" y="2183134"/>
                </a:cubicBezTo>
                <a:cubicBezTo>
                  <a:pt x="2840793" y="2183134"/>
                  <a:pt x="2837958" y="2182403"/>
                  <a:pt x="2836425" y="2180941"/>
                </a:cubicBezTo>
                <a:cubicBezTo>
                  <a:pt x="2834892" y="2179479"/>
                  <a:pt x="2834125" y="2176716"/>
                  <a:pt x="2834125" y="2172651"/>
                </a:cubicBezTo>
                <a:cubicBezTo>
                  <a:pt x="2834125" y="2168515"/>
                  <a:pt x="2834909" y="2165698"/>
                  <a:pt x="2836479" y="2164200"/>
                </a:cubicBezTo>
                <a:cubicBezTo>
                  <a:pt x="2838047" y="2162703"/>
                  <a:pt x="2840936" y="2161954"/>
                  <a:pt x="2845143" y="2161954"/>
                </a:cubicBezTo>
                <a:close/>
                <a:moveTo>
                  <a:pt x="863943" y="2161954"/>
                </a:moveTo>
                <a:cubicBezTo>
                  <a:pt x="868079" y="2161954"/>
                  <a:pt x="870914" y="2162685"/>
                  <a:pt x="872447" y="2164147"/>
                </a:cubicBezTo>
                <a:cubicBezTo>
                  <a:pt x="873981" y="2165609"/>
                  <a:pt x="874747" y="2168372"/>
                  <a:pt x="874747" y="2172437"/>
                </a:cubicBezTo>
                <a:cubicBezTo>
                  <a:pt x="874747" y="2176573"/>
                  <a:pt x="873963" y="2179390"/>
                  <a:pt x="872394" y="2180887"/>
                </a:cubicBezTo>
                <a:cubicBezTo>
                  <a:pt x="870825" y="2182385"/>
                  <a:pt x="867937" y="2183134"/>
                  <a:pt x="863729" y="2183134"/>
                </a:cubicBezTo>
                <a:cubicBezTo>
                  <a:pt x="859593" y="2183134"/>
                  <a:pt x="856758" y="2182403"/>
                  <a:pt x="855225" y="2180941"/>
                </a:cubicBezTo>
                <a:cubicBezTo>
                  <a:pt x="853692" y="2179479"/>
                  <a:pt x="852925" y="2176716"/>
                  <a:pt x="852925" y="2172651"/>
                </a:cubicBezTo>
                <a:cubicBezTo>
                  <a:pt x="852925" y="2168515"/>
                  <a:pt x="853710" y="2165698"/>
                  <a:pt x="855279" y="2164200"/>
                </a:cubicBezTo>
                <a:cubicBezTo>
                  <a:pt x="856847" y="2162703"/>
                  <a:pt x="859736" y="2161954"/>
                  <a:pt x="863943" y="2161954"/>
                </a:cubicBezTo>
                <a:close/>
                <a:moveTo>
                  <a:pt x="2730736" y="2154894"/>
                </a:moveTo>
                <a:cubicBezTo>
                  <a:pt x="2732519" y="2154894"/>
                  <a:pt x="2733981" y="2154965"/>
                  <a:pt x="2735122" y="2155108"/>
                </a:cubicBezTo>
                <a:cubicBezTo>
                  <a:pt x="2736263" y="2155250"/>
                  <a:pt x="2737154" y="2155464"/>
                  <a:pt x="2737796" y="2155749"/>
                </a:cubicBezTo>
                <a:cubicBezTo>
                  <a:pt x="2738438" y="2156035"/>
                  <a:pt x="2738902" y="2156391"/>
                  <a:pt x="2739187" y="2156819"/>
                </a:cubicBezTo>
                <a:cubicBezTo>
                  <a:pt x="2739472" y="2157247"/>
                  <a:pt x="2739615" y="2157746"/>
                  <a:pt x="2739615" y="2158317"/>
                </a:cubicBezTo>
                <a:lnTo>
                  <a:pt x="2739615" y="2215974"/>
                </a:lnTo>
                <a:cubicBezTo>
                  <a:pt x="2744678" y="2210625"/>
                  <a:pt x="2749777" y="2206649"/>
                  <a:pt x="2754911" y="2204047"/>
                </a:cubicBezTo>
                <a:cubicBezTo>
                  <a:pt x="2760046" y="2201444"/>
                  <a:pt x="2765216" y="2200142"/>
                  <a:pt x="2770422" y="2200142"/>
                </a:cubicBezTo>
                <a:cubicBezTo>
                  <a:pt x="2776840" y="2200142"/>
                  <a:pt x="2782242" y="2201230"/>
                  <a:pt x="2786628" y="2203405"/>
                </a:cubicBezTo>
                <a:cubicBezTo>
                  <a:pt x="2791014" y="2205580"/>
                  <a:pt x="2794562" y="2208486"/>
                  <a:pt x="2797272" y="2212123"/>
                </a:cubicBezTo>
                <a:cubicBezTo>
                  <a:pt x="2799982" y="2215760"/>
                  <a:pt x="2801925" y="2220021"/>
                  <a:pt x="2803102" y="2224906"/>
                </a:cubicBezTo>
                <a:cubicBezTo>
                  <a:pt x="2804278" y="2229791"/>
                  <a:pt x="2804867" y="2235692"/>
                  <a:pt x="2804867" y="2242609"/>
                </a:cubicBezTo>
                <a:lnTo>
                  <a:pt x="2804867" y="2301229"/>
                </a:lnTo>
                <a:cubicBezTo>
                  <a:pt x="2804867" y="2301800"/>
                  <a:pt x="2804724" y="2302281"/>
                  <a:pt x="2804439" y="2302673"/>
                </a:cubicBezTo>
                <a:cubicBezTo>
                  <a:pt x="2804154" y="2303065"/>
                  <a:pt x="2803690" y="2303404"/>
                  <a:pt x="2803048" y="2303689"/>
                </a:cubicBezTo>
                <a:cubicBezTo>
                  <a:pt x="2802406" y="2303975"/>
                  <a:pt x="2801515" y="2304188"/>
                  <a:pt x="2800374" y="2304331"/>
                </a:cubicBezTo>
                <a:cubicBezTo>
                  <a:pt x="2799233" y="2304474"/>
                  <a:pt x="2797807" y="2304545"/>
                  <a:pt x="2796095" y="2304545"/>
                </a:cubicBezTo>
                <a:cubicBezTo>
                  <a:pt x="2794312" y="2304545"/>
                  <a:pt x="2792850" y="2304474"/>
                  <a:pt x="2791709" y="2304331"/>
                </a:cubicBezTo>
                <a:cubicBezTo>
                  <a:pt x="2790568" y="2304188"/>
                  <a:pt x="2789677" y="2303975"/>
                  <a:pt x="2789035" y="2303689"/>
                </a:cubicBezTo>
                <a:cubicBezTo>
                  <a:pt x="2788393" y="2303404"/>
                  <a:pt x="2787929" y="2303065"/>
                  <a:pt x="2787644" y="2302673"/>
                </a:cubicBezTo>
                <a:cubicBezTo>
                  <a:pt x="2787359" y="2302281"/>
                  <a:pt x="2787216" y="2301800"/>
                  <a:pt x="2787216" y="2301229"/>
                </a:cubicBezTo>
                <a:lnTo>
                  <a:pt x="2787216" y="2244856"/>
                </a:lnTo>
                <a:cubicBezTo>
                  <a:pt x="2787216" y="2239365"/>
                  <a:pt x="2786789" y="2234943"/>
                  <a:pt x="2785933" y="2231591"/>
                </a:cubicBezTo>
                <a:cubicBezTo>
                  <a:pt x="2785077" y="2228240"/>
                  <a:pt x="2783829" y="2225351"/>
                  <a:pt x="2782189" y="2222927"/>
                </a:cubicBezTo>
                <a:cubicBezTo>
                  <a:pt x="2780549" y="2220502"/>
                  <a:pt x="2778427" y="2218648"/>
                  <a:pt x="2775824" y="2217364"/>
                </a:cubicBezTo>
                <a:cubicBezTo>
                  <a:pt x="2773221" y="2216081"/>
                  <a:pt x="2770208" y="2215439"/>
                  <a:pt x="2766785" y="2215439"/>
                </a:cubicBezTo>
                <a:cubicBezTo>
                  <a:pt x="2762364" y="2215439"/>
                  <a:pt x="2757942" y="2217008"/>
                  <a:pt x="2753521" y="2220146"/>
                </a:cubicBezTo>
                <a:cubicBezTo>
                  <a:pt x="2749099" y="2223283"/>
                  <a:pt x="2744464" y="2227883"/>
                  <a:pt x="2739615" y="2233945"/>
                </a:cubicBezTo>
                <a:lnTo>
                  <a:pt x="2739615" y="2301229"/>
                </a:lnTo>
                <a:cubicBezTo>
                  <a:pt x="2739615" y="2301800"/>
                  <a:pt x="2739472" y="2302281"/>
                  <a:pt x="2739187" y="2302673"/>
                </a:cubicBezTo>
                <a:cubicBezTo>
                  <a:pt x="2738902" y="2303065"/>
                  <a:pt x="2738438" y="2303404"/>
                  <a:pt x="2737796" y="2303689"/>
                </a:cubicBezTo>
                <a:cubicBezTo>
                  <a:pt x="2737154" y="2303975"/>
                  <a:pt x="2736263" y="2304188"/>
                  <a:pt x="2735122" y="2304331"/>
                </a:cubicBezTo>
                <a:cubicBezTo>
                  <a:pt x="2733981" y="2304474"/>
                  <a:pt x="2732519" y="2304545"/>
                  <a:pt x="2730736" y="2304545"/>
                </a:cubicBezTo>
                <a:cubicBezTo>
                  <a:pt x="2729025" y="2304545"/>
                  <a:pt x="2727598" y="2304474"/>
                  <a:pt x="2726457" y="2304331"/>
                </a:cubicBezTo>
                <a:cubicBezTo>
                  <a:pt x="2725316" y="2304188"/>
                  <a:pt x="2724407" y="2303975"/>
                  <a:pt x="2723730" y="2303689"/>
                </a:cubicBezTo>
                <a:cubicBezTo>
                  <a:pt x="2723052" y="2303404"/>
                  <a:pt x="2722589" y="2303065"/>
                  <a:pt x="2722339" y="2302673"/>
                </a:cubicBezTo>
                <a:cubicBezTo>
                  <a:pt x="2722089" y="2302281"/>
                  <a:pt x="2721965" y="2301800"/>
                  <a:pt x="2721965" y="2301229"/>
                </a:cubicBezTo>
                <a:lnTo>
                  <a:pt x="2721965" y="2158317"/>
                </a:lnTo>
                <a:cubicBezTo>
                  <a:pt x="2721965" y="2157746"/>
                  <a:pt x="2722089" y="2157247"/>
                  <a:pt x="2722339" y="2156819"/>
                </a:cubicBezTo>
                <a:cubicBezTo>
                  <a:pt x="2722589" y="2156391"/>
                  <a:pt x="2723052" y="2156035"/>
                  <a:pt x="2723730" y="2155749"/>
                </a:cubicBezTo>
                <a:cubicBezTo>
                  <a:pt x="2724407" y="2155464"/>
                  <a:pt x="2725316" y="2155250"/>
                  <a:pt x="2726457" y="2155108"/>
                </a:cubicBezTo>
                <a:cubicBezTo>
                  <a:pt x="2727598" y="2154965"/>
                  <a:pt x="2729025" y="2154894"/>
                  <a:pt x="2730736" y="2154894"/>
                </a:cubicBezTo>
                <a:close/>
                <a:moveTo>
                  <a:pt x="2063986" y="2154894"/>
                </a:moveTo>
                <a:cubicBezTo>
                  <a:pt x="2065769" y="2154894"/>
                  <a:pt x="2067231" y="2154965"/>
                  <a:pt x="2068372" y="2155108"/>
                </a:cubicBezTo>
                <a:cubicBezTo>
                  <a:pt x="2069513" y="2155250"/>
                  <a:pt x="2070404" y="2155464"/>
                  <a:pt x="2071046" y="2155749"/>
                </a:cubicBezTo>
                <a:cubicBezTo>
                  <a:pt x="2071688" y="2156035"/>
                  <a:pt x="2072152" y="2156391"/>
                  <a:pt x="2072437" y="2156819"/>
                </a:cubicBezTo>
                <a:cubicBezTo>
                  <a:pt x="2072722" y="2157247"/>
                  <a:pt x="2072865" y="2157746"/>
                  <a:pt x="2072865" y="2158317"/>
                </a:cubicBezTo>
                <a:lnTo>
                  <a:pt x="2072865" y="2245391"/>
                </a:lnTo>
                <a:lnTo>
                  <a:pt x="2109235" y="2205384"/>
                </a:lnTo>
                <a:cubicBezTo>
                  <a:pt x="2109805" y="2204671"/>
                  <a:pt x="2110411" y="2204082"/>
                  <a:pt x="2111053" y="2203619"/>
                </a:cubicBezTo>
                <a:cubicBezTo>
                  <a:pt x="2111695" y="2203155"/>
                  <a:pt x="2112461" y="2202763"/>
                  <a:pt x="2113353" y="2202442"/>
                </a:cubicBezTo>
                <a:cubicBezTo>
                  <a:pt x="2114244" y="2202121"/>
                  <a:pt x="2115296" y="2201907"/>
                  <a:pt x="2116509" y="2201800"/>
                </a:cubicBezTo>
                <a:cubicBezTo>
                  <a:pt x="2117721" y="2201693"/>
                  <a:pt x="2119183" y="2201640"/>
                  <a:pt x="2120894" y="2201640"/>
                </a:cubicBezTo>
                <a:cubicBezTo>
                  <a:pt x="2122677" y="2201640"/>
                  <a:pt x="2124175" y="2201693"/>
                  <a:pt x="2125387" y="2201800"/>
                </a:cubicBezTo>
                <a:cubicBezTo>
                  <a:pt x="2126599" y="2201907"/>
                  <a:pt x="2127580" y="2202085"/>
                  <a:pt x="2128329" y="2202335"/>
                </a:cubicBezTo>
                <a:cubicBezTo>
                  <a:pt x="2129078" y="2202585"/>
                  <a:pt x="2129612" y="2202906"/>
                  <a:pt x="2129933" y="2203298"/>
                </a:cubicBezTo>
                <a:cubicBezTo>
                  <a:pt x="2130254" y="2203690"/>
                  <a:pt x="2130415" y="2204207"/>
                  <a:pt x="2130415" y="2204849"/>
                </a:cubicBezTo>
                <a:cubicBezTo>
                  <a:pt x="2130415" y="2205705"/>
                  <a:pt x="2130183" y="2206560"/>
                  <a:pt x="2129719" y="2207416"/>
                </a:cubicBezTo>
                <a:cubicBezTo>
                  <a:pt x="2129256" y="2208272"/>
                  <a:pt x="2128489" y="2209270"/>
                  <a:pt x="2127420" y="2210411"/>
                </a:cubicBezTo>
                <a:lnTo>
                  <a:pt x="2092547" y="2245284"/>
                </a:lnTo>
                <a:lnTo>
                  <a:pt x="2131698" y="2296094"/>
                </a:lnTo>
                <a:cubicBezTo>
                  <a:pt x="2132625" y="2297307"/>
                  <a:pt x="2133285" y="2298287"/>
                  <a:pt x="2133677" y="2299036"/>
                </a:cubicBezTo>
                <a:cubicBezTo>
                  <a:pt x="2134069" y="2299785"/>
                  <a:pt x="2134266" y="2300480"/>
                  <a:pt x="2134266" y="2301122"/>
                </a:cubicBezTo>
                <a:cubicBezTo>
                  <a:pt x="2134266" y="2301693"/>
                  <a:pt x="2134123" y="2302192"/>
                  <a:pt x="2133838" y="2302620"/>
                </a:cubicBezTo>
                <a:cubicBezTo>
                  <a:pt x="2133552" y="2303047"/>
                  <a:pt x="2133071" y="2303404"/>
                  <a:pt x="2132394" y="2303689"/>
                </a:cubicBezTo>
                <a:cubicBezTo>
                  <a:pt x="2131716" y="2303975"/>
                  <a:pt x="2130771" y="2304188"/>
                  <a:pt x="2129559" y="2304331"/>
                </a:cubicBezTo>
                <a:cubicBezTo>
                  <a:pt x="2128346" y="2304474"/>
                  <a:pt x="2126813" y="2304545"/>
                  <a:pt x="2124959" y="2304545"/>
                </a:cubicBezTo>
                <a:cubicBezTo>
                  <a:pt x="2123034" y="2304545"/>
                  <a:pt x="2121447" y="2304492"/>
                  <a:pt x="2120199" y="2304385"/>
                </a:cubicBezTo>
                <a:cubicBezTo>
                  <a:pt x="2118951" y="2304278"/>
                  <a:pt x="2117899" y="2304099"/>
                  <a:pt x="2117043" y="2303850"/>
                </a:cubicBezTo>
                <a:cubicBezTo>
                  <a:pt x="2116188" y="2303600"/>
                  <a:pt x="2115492" y="2303244"/>
                  <a:pt x="2114957" y="2302780"/>
                </a:cubicBezTo>
                <a:cubicBezTo>
                  <a:pt x="2114423" y="2302317"/>
                  <a:pt x="2113941" y="2301764"/>
                  <a:pt x="2113513" y="2301122"/>
                </a:cubicBezTo>
                <a:lnTo>
                  <a:pt x="2072865" y="2247851"/>
                </a:lnTo>
                <a:lnTo>
                  <a:pt x="2072865" y="2301229"/>
                </a:lnTo>
                <a:cubicBezTo>
                  <a:pt x="2072865" y="2301800"/>
                  <a:pt x="2072722" y="2302281"/>
                  <a:pt x="2072437" y="2302673"/>
                </a:cubicBezTo>
                <a:cubicBezTo>
                  <a:pt x="2072152" y="2303065"/>
                  <a:pt x="2071688" y="2303404"/>
                  <a:pt x="2071046" y="2303689"/>
                </a:cubicBezTo>
                <a:cubicBezTo>
                  <a:pt x="2070404" y="2303975"/>
                  <a:pt x="2069513" y="2304188"/>
                  <a:pt x="2068372" y="2304331"/>
                </a:cubicBezTo>
                <a:cubicBezTo>
                  <a:pt x="2067231" y="2304474"/>
                  <a:pt x="2065769" y="2304545"/>
                  <a:pt x="2063986" y="2304545"/>
                </a:cubicBezTo>
                <a:cubicBezTo>
                  <a:pt x="2062275" y="2304545"/>
                  <a:pt x="2060848" y="2304474"/>
                  <a:pt x="2059707" y="2304331"/>
                </a:cubicBezTo>
                <a:cubicBezTo>
                  <a:pt x="2058566" y="2304188"/>
                  <a:pt x="2057657" y="2303975"/>
                  <a:pt x="2056980" y="2303689"/>
                </a:cubicBezTo>
                <a:cubicBezTo>
                  <a:pt x="2056302" y="2303404"/>
                  <a:pt x="2055839" y="2303065"/>
                  <a:pt x="2055589" y="2302673"/>
                </a:cubicBezTo>
                <a:cubicBezTo>
                  <a:pt x="2055339" y="2302281"/>
                  <a:pt x="2055215" y="2301800"/>
                  <a:pt x="2055215" y="2301229"/>
                </a:cubicBezTo>
                <a:lnTo>
                  <a:pt x="2055215" y="2158317"/>
                </a:lnTo>
                <a:cubicBezTo>
                  <a:pt x="2055215" y="2157746"/>
                  <a:pt x="2055339" y="2157247"/>
                  <a:pt x="2055589" y="2156819"/>
                </a:cubicBezTo>
                <a:cubicBezTo>
                  <a:pt x="2055839" y="2156391"/>
                  <a:pt x="2056302" y="2156035"/>
                  <a:pt x="2056980" y="2155749"/>
                </a:cubicBezTo>
                <a:cubicBezTo>
                  <a:pt x="2057657" y="2155464"/>
                  <a:pt x="2058566" y="2155250"/>
                  <a:pt x="2059707" y="2155108"/>
                </a:cubicBezTo>
                <a:cubicBezTo>
                  <a:pt x="2060848" y="2154965"/>
                  <a:pt x="2062275" y="2154894"/>
                  <a:pt x="2063986" y="2154894"/>
                </a:cubicBezTo>
                <a:close/>
                <a:moveTo>
                  <a:pt x="911461" y="2154894"/>
                </a:moveTo>
                <a:cubicBezTo>
                  <a:pt x="913244" y="2154894"/>
                  <a:pt x="914706" y="2154965"/>
                  <a:pt x="915847" y="2155108"/>
                </a:cubicBezTo>
                <a:cubicBezTo>
                  <a:pt x="916988" y="2155250"/>
                  <a:pt x="917879" y="2155464"/>
                  <a:pt x="918521" y="2155749"/>
                </a:cubicBezTo>
                <a:cubicBezTo>
                  <a:pt x="919163" y="2156035"/>
                  <a:pt x="919627" y="2156391"/>
                  <a:pt x="919912" y="2156819"/>
                </a:cubicBezTo>
                <a:cubicBezTo>
                  <a:pt x="920197" y="2157247"/>
                  <a:pt x="920340" y="2157746"/>
                  <a:pt x="920340" y="2158317"/>
                </a:cubicBezTo>
                <a:lnTo>
                  <a:pt x="920340" y="2215974"/>
                </a:lnTo>
                <a:cubicBezTo>
                  <a:pt x="923192" y="2213050"/>
                  <a:pt x="925956" y="2210590"/>
                  <a:pt x="928630" y="2208593"/>
                </a:cubicBezTo>
                <a:cubicBezTo>
                  <a:pt x="931304" y="2206596"/>
                  <a:pt x="933925" y="2204974"/>
                  <a:pt x="936492" y="2203726"/>
                </a:cubicBezTo>
                <a:cubicBezTo>
                  <a:pt x="939059" y="2202478"/>
                  <a:pt x="941627" y="2201568"/>
                  <a:pt x="944194" y="2200998"/>
                </a:cubicBezTo>
                <a:cubicBezTo>
                  <a:pt x="946761" y="2200427"/>
                  <a:pt x="949471" y="2200142"/>
                  <a:pt x="952324" y="2200142"/>
                </a:cubicBezTo>
                <a:cubicBezTo>
                  <a:pt x="959313" y="2200142"/>
                  <a:pt x="965285" y="2201533"/>
                  <a:pt x="970241" y="2204314"/>
                </a:cubicBezTo>
                <a:cubicBezTo>
                  <a:pt x="975198" y="2207095"/>
                  <a:pt x="979227" y="2210821"/>
                  <a:pt x="982329" y="2215492"/>
                </a:cubicBezTo>
                <a:cubicBezTo>
                  <a:pt x="985431" y="2220163"/>
                  <a:pt x="987695" y="2225637"/>
                  <a:pt x="989122" y="2231912"/>
                </a:cubicBezTo>
                <a:cubicBezTo>
                  <a:pt x="990548" y="2238188"/>
                  <a:pt x="991261" y="2244820"/>
                  <a:pt x="991261" y="2251809"/>
                </a:cubicBezTo>
                <a:cubicBezTo>
                  <a:pt x="991261" y="2260152"/>
                  <a:pt x="990352" y="2267658"/>
                  <a:pt x="988533" y="2274326"/>
                </a:cubicBezTo>
                <a:cubicBezTo>
                  <a:pt x="986715" y="2280994"/>
                  <a:pt x="984040" y="2286681"/>
                  <a:pt x="980510" y="2291388"/>
                </a:cubicBezTo>
                <a:cubicBezTo>
                  <a:pt x="976980" y="2296094"/>
                  <a:pt x="972648" y="2299696"/>
                  <a:pt x="967514" y="2302192"/>
                </a:cubicBezTo>
                <a:cubicBezTo>
                  <a:pt x="962379" y="2304688"/>
                  <a:pt x="956496" y="2305936"/>
                  <a:pt x="949863" y="2305936"/>
                </a:cubicBezTo>
                <a:cubicBezTo>
                  <a:pt x="946797" y="2305936"/>
                  <a:pt x="943962" y="2305633"/>
                  <a:pt x="941359" y="2305026"/>
                </a:cubicBezTo>
                <a:cubicBezTo>
                  <a:pt x="938756" y="2304420"/>
                  <a:pt x="936207" y="2303440"/>
                  <a:pt x="933711" y="2302085"/>
                </a:cubicBezTo>
                <a:cubicBezTo>
                  <a:pt x="931215" y="2300730"/>
                  <a:pt x="928719" y="2299018"/>
                  <a:pt x="926223" y="2296950"/>
                </a:cubicBezTo>
                <a:cubicBezTo>
                  <a:pt x="923727" y="2294882"/>
                  <a:pt x="921088" y="2292386"/>
                  <a:pt x="918307" y="2289462"/>
                </a:cubicBezTo>
                <a:lnTo>
                  <a:pt x="918307" y="2301229"/>
                </a:lnTo>
                <a:cubicBezTo>
                  <a:pt x="918307" y="2301800"/>
                  <a:pt x="918165" y="2302299"/>
                  <a:pt x="917879" y="2302727"/>
                </a:cubicBezTo>
                <a:cubicBezTo>
                  <a:pt x="917594" y="2303154"/>
                  <a:pt x="917131" y="2303493"/>
                  <a:pt x="916489" y="2303743"/>
                </a:cubicBezTo>
                <a:cubicBezTo>
                  <a:pt x="915847" y="2303992"/>
                  <a:pt x="915045" y="2304188"/>
                  <a:pt x="914082" y="2304331"/>
                </a:cubicBezTo>
                <a:cubicBezTo>
                  <a:pt x="913119" y="2304474"/>
                  <a:pt x="911889" y="2304545"/>
                  <a:pt x="910391" y="2304545"/>
                </a:cubicBezTo>
                <a:cubicBezTo>
                  <a:pt x="908965" y="2304545"/>
                  <a:pt x="907753" y="2304474"/>
                  <a:pt x="906754" y="2304331"/>
                </a:cubicBezTo>
                <a:cubicBezTo>
                  <a:pt x="905756" y="2304188"/>
                  <a:pt x="904936" y="2303992"/>
                  <a:pt x="904294" y="2303743"/>
                </a:cubicBezTo>
                <a:cubicBezTo>
                  <a:pt x="903652" y="2303493"/>
                  <a:pt x="903224" y="2303154"/>
                  <a:pt x="903010" y="2302727"/>
                </a:cubicBezTo>
                <a:cubicBezTo>
                  <a:pt x="902797" y="2302299"/>
                  <a:pt x="902690" y="2301800"/>
                  <a:pt x="902690" y="2301229"/>
                </a:cubicBezTo>
                <a:lnTo>
                  <a:pt x="902690" y="2158317"/>
                </a:lnTo>
                <a:cubicBezTo>
                  <a:pt x="902690" y="2157746"/>
                  <a:pt x="902814" y="2157247"/>
                  <a:pt x="903064" y="2156819"/>
                </a:cubicBezTo>
                <a:cubicBezTo>
                  <a:pt x="903314" y="2156391"/>
                  <a:pt x="903777" y="2156035"/>
                  <a:pt x="904455" y="2155749"/>
                </a:cubicBezTo>
                <a:cubicBezTo>
                  <a:pt x="905132" y="2155464"/>
                  <a:pt x="906041" y="2155250"/>
                  <a:pt x="907182" y="2155108"/>
                </a:cubicBezTo>
                <a:cubicBezTo>
                  <a:pt x="908323" y="2154965"/>
                  <a:pt x="909750" y="2154894"/>
                  <a:pt x="911461" y="2154894"/>
                </a:cubicBezTo>
                <a:close/>
                <a:moveTo>
                  <a:pt x="1582216" y="1732010"/>
                </a:moveTo>
                <a:cubicBezTo>
                  <a:pt x="1584426" y="1732010"/>
                  <a:pt x="1586245" y="1732224"/>
                  <a:pt x="1587671" y="1732652"/>
                </a:cubicBezTo>
                <a:cubicBezTo>
                  <a:pt x="1589097" y="1733080"/>
                  <a:pt x="1590256" y="1733757"/>
                  <a:pt x="1591148" y="1734684"/>
                </a:cubicBezTo>
                <a:cubicBezTo>
                  <a:pt x="1592039" y="1735611"/>
                  <a:pt x="1592645" y="1736877"/>
                  <a:pt x="1592966" y="1738482"/>
                </a:cubicBezTo>
                <a:cubicBezTo>
                  <a:pt x="1593287" y="1740086"/>
                  <a:pt x="1593447" y="1742065"/>
                  <a:pt x="1593447" y="1744418"/>
                </a:cubicBezTo>
                <a:cubicBezTo>
                  <a:pt x="1593447" y="1746772"/>
                  <a:pt x="1593287" y="1748733"/>
                  <a:pt x="1592966" y="1750302"/>
                </a:cubicBezTo>
                <a:cubicBezTo>
                  <a:pt x="1592645" y="1751871"/>
                  <a:pt x="1592039" y="1753136"/>
                  <a:pt x="1591148" y="1754099"/>
                </a:cubicBezTo>
                <a:cubicBezTo>
                  <a:pt x="1590256" y="1755062"/>
                  <a:pt x="1589097" y="1755739"/>
                  <a:pt x="1587671" y="1756132"/>
                </a:cubicBezTo>
                <a:cubicBezTo>
                  <a:pt x="1586245" y="1756524"/>
                  <a:pt x="1584426" y="1756720"/>
                  <a:pt x="1582216" y="1756720"/>
                </a:cubicBezTo>
                <a:cubicBezTo>
                  <a:pt x="1579934" y="1756720"/>
                  <a:pt x="1578079" y="1756524"/>
                  <a:pt x="1576653" y="1756132"/>
                </a:cubicBezTo>
                <a:cubicBezTo>
                  <a:pt x="1575227" y="1755739"/>
                  <a:pt x="1574086" y="1755062"/>
                  <a:pt x="1573230" y="1754099"/>
                </a:cubicBezTo>
                <a:cubicBezTo>
                  <a:pt x="1572374" y="1753136"/>
                  <a:pt x="1571786" y="1751871"/>
                  <a:pt x="1571465" y="1750302"/>
                </a:cubicBezTo>
                <a:cubicBezTo>
                  <a:pt x="1571144" y="1748733"/>
                  <a:pt x="1570984" y="1746772"/>
                  <a:pt x="1570984" y="1744418"/>
                </a:cubicBezTo>
                <a:cubicBezTo>
                  <a:pt x="1570984" y="1742065"/>
                  <a:pt x="1571144" y="1740086"/>
                  <a:pt x="1571465" y="1738482"/>
                </a:cubicBezTo>
                <a:cubicBezTo>
                  <a:pt x="1571786" y="1736877"/>
                  <a:pt x="1572374" y="1735611"/>
                  <a:pt x="1573230" y="1734684"/>
                </a:cubicBezTo>
                <a:cubicBezTo>
                  <a:pt x="1574086" y="1733757"/>
                  <a:pt x="1575227" y="1733080"/>
                  <a:pt x="1576653" y="1732652"/>
                </a:cubicBezTo>
                <a:cubicBezTo>
                  <a:pt x="1578079" y="1732224"/>
                  <a:pt x="1579934" y="1732010"/>
                  <a:pt x="1582216" y="1732010"/>
                </a:cubicBezTo>
                <a:close/>
                <a:moveTo>
                  <a:pt x="2788347" y="1709225"/>
                </a:moveTo>
                <a:cubicBezTo>
                  <a:pt x="2783497" y="1709225"/>
                  <a:pt x="2779290" y="1709635"/>
                  <a:pt x="2775724" y="1710455"/>
                </a:cubicBezTo>
                <a:cubicBezTo>
                  <a:pt x="2772158" y="1711275"/>
                  <a:pt x="2769199" y="1712488"/>
                  <a:pt x="2766846" y="1714092"/>
                </a:cubicBezTo>
                <a:cubicBezTo>
                  <a:pt x="2764492" y="1715697"/>
                  <a:pt x="2762763" y="1717622"/>
                  <a:pt x="2761657" y="1719869"/>
                </a:cubicBezTo>
                <a:cubicBezTo>
                  <a:pt x="2760552" y="1722115"/>
                  <a:pt x="2759999" y="1724700"/>
                  <a:pt x="2759999" y="1727624"/>
                </a:cubicBezTo>
                <a:cubicBezTo>
                  <a:pt x="2759999" y="1732616"/>
                  <a:pt x="2761586" y="1736592"/>
                  <a:pt x="2764760" y="1739551"/>
                </a:cubicBezTo>
                <a:cubicBezTo>
                  <a:pt x="2767933" y="1742511"/>
                  <a:pt x="2772372" y="1743991"/>
                  <a:pt x="2778077" y="1743991"/>
                </a:cubicBezTo>
                <a:cubicBezTo>
                  <a:pt x="2782713" y="1743991"/>
                  <a:pt x="2787009" y="1742814"/>
                  <a:pt x="2790967" y="1740460"/>
                </a:cubicBezTo>
                <a:cubicBezTo>
                  <a:pt x="2794925" y="1738107"/>
                  <a:pt x="2799079" y="1734506"/>
                  <a:pt x="2803429" y="1729656"/>
                </a:cubicBezTo>
                <a:lnTo>
                  <a:pt x="2803429" y="1709225"/>
                </a:lnTo>
                <a:close/>
                <a:moveTo>
                  <a:pt x="2454972" y="1709225"/>
                </a:moveTo>
                <a:cubicBezTo>
                  <a:pt x="2450122" y="1709225"/>
                  <a:pt x="2445915" y="1709635"/>
                  <a:pt x="2442349" y="1710455"/>
                </a:cubicBezTo>
                <a:cubicBezTo>
                  <a:pt x="2438783" y="1711275"/>
                  <a:pt x="2435824" y="1712488"/>
                  <a:pt x="2433471" y="1714092"/>
                </a:cubicBezTo>
                <a:cubicBezTo>
                  <a:pt x="2431117" y="1715697"/>
                  <a:pt x="2429388" y="1717622"/>
                  <a:pt x="2428282" y="1719869"/>
                </a:cubicBezTo>
                <a:cubicBezTo>
                  <a:pt x="2427177" y="1722115"/>
                  <a:pt x="2426624" y="1724700"/>
                  <a:pt x="2426624" y="1727624"/>
                </a:cubicBezTo>
                <a:cubicBezTo>
                  <a:pt x="2426624" y="1732616"/>
                  <a:pt x="2428211" y="1736592"/>
                  <a:pt x="2431385" y="1739551"/>
                </a:cubicBezTo>
                <a:cubicBezTo>
                  <a:pt x="2434558" y="1742511"/>
                  <a:pt x="2438997" y="1743991"/>
                  <a:pt x="2444702" y="1743991"/>
                </a:cubicBezTo>
                <a:cubicBezTo>
                  <a:pt x="2449338" y="1743991"/>
                  <a:pt x="2453634" y="1742814"/>
                  <a:pt x="2457592" y="1740460"/>
                </a:cubicBezTo>
                <a:cubicBezTo>
                  <a:pt x="2461550" y="1738107"/>
                  <a:pt x="2465704" y="1734506"/>
                  <a:pt x="2470054" y="1729656"/>
                </a:cubicBezTo>
                <a:lnTo>
                  <a:pt x="2470054" y="1709225"/>
                </a:lnTo>
                <a:close/>
                <a:moveTo>
                  <a:pt x="1931097" y="1709225"/>
                </a:moveTo>
                <a:cubicBezTo>
                  <a:pt x="1926247" y="1709225"/>
                  <a:pt x="1922040" y="1709635"/>
                  <a:pt x="1918474" y="1710455"/>
                </a:cubicBezTo>
                <a:cubicBezTo>
                  <a:pt x="1914908" y="1711275"/>
                  <a:pt x="1911949" y="1712488"/>
                  <a:pt x="1909596" y="1714092"/>
                </a:cubicBezTo>
                <a:cubicBezTo>
                  <a:pt x="1907242" y="1715697"/>
                  <a:pt x="1905513" y="1717622"/>
                  <a:pt x="1904408" y="1719869"/>
                </a:cubicBezTo>
                <a:cubicBezTo>
                  <a:pt x="1903302" y="1722115"/>
                  <a:pt x="1902749" y="1724700"/>
                  <a:pt x="1902749" y="1727624"/>
                </a:cubicBezTo>
                <a:cubicBezTo>
                  <a:pt x="1902749" y="1732616"/>
                  <a:pt x="1904336" y="1736592"/>
                  <a:pt x="1907510" y="1739551"/>
                </a:cubicBezTo>
                <a:cubicBezTo>
                  <a:pt x="1910683" y="1742511"/>
                  <a:pt x="1915122" y="1743991"/>
                  <a:pt x="1920827" y="1743991"/>
                </a:cubicBezTo>
                <a:cubicBezTo>
                  <a:pt x="1925463" y="1743991"/>
                  <a:pt x="1929759" y="1742814"/>
                  <a:pt x="1933717" y="1740460"/>
                </a:cubicBezTo>
                <a:cubicBezTo>
                  <a:pt x="1937675" y="1738107"/>
                  <a:pt x="1941829" y="1734506"/>
                  <a:pt x="1946179" y="1729656"/>
                </a:cubicBezTo>
                <a:lnTo>
                  <a:pt x="1946179" y="1709225"/>
                </a:lnTo>
                <a:close/>
                <a:moveTo>
                  <a:pt x="927825" y="1667186"/>
                </a:moveTo>
                <a:cubicBezTo>
                  <a:pt x="925529" y="1667186"/>
                  <a:pt x="923269" y="1667507"/>
                  <a:pt x="921045" y="1668149"/>
                </a:cubicBezTo>
                <a:cubicBezTo>
                  <a:pt x="918821" y="1668790"/>
                  <a:pt x="916561" y="1669860"/>
                  <a:pt x="914264" y="1671358"/>
                </a:cubicBezTo>
                <a:cubicBezTo>
                  <a:pt x="911968" y="1672855"/>
                  <a:pt x="909582" y="1674781"/>
                  <a:pt x="907107" y="1677134"/>
                </a:cubicBezTo>
                <a:cubicBezTo>
                  <a:pt x="904631" y="1679487"/>
                  <a:pt x="901995" y="1682447"/>
                  <a:pt x="899197" y="1686013"/>
                </a:cubicBezTo>
                <a:lnTo>
                  <a:pt x="899197" y="1724415"/>
                </a:lnTo>
                <a:cubicBezTo>
                  <a:pt x="904076" y="1730334"/>
                  <a:pt x="908740" y="1734845"/>
                  <a:pt x="913188" y="1737947"/>
                </a:cubicBezTo>
                <a:cubicBezTo>
                  <a:pt x="917636" y="1741049"/>
                  <a:pt x="922264" y="1742600"/>
                  <a:pt x="927072" y="1742600"/>
                </a:cubicBezTo>
                <a:cubicBezTo>
                  <a:pt x="931521" y="1742600"/>
                  <a:pt x="935323" y="1741530"/>
                  <a:pt x="938481" y="1739391"/>
                </a:cubicBezTo>
                <a:cubicBezTo>
                  <a:pt x="941638" y="1737251"/>
                  <a:pt x="944203" y="1734417"/>
                  <a:pt x="946176" y="1730887"/>
                </a:cubicBezTo>
                <a:cubicBezTo>
                  <a:pt x="948149" y="1727357"/>
                  <a:pt x="949584" y="1723399"/>
                  <a:pt x="950481" y="1719013"/>
                </a:cubicBezTo>
                <a:cubicBezTo>
                  <a:pt x="951378" y="1714627"/>
                  <a:pt x="951826" y="1710188"/>
                  <a:pt x="951826" y="1705695"/>
                </a:cubicBezTo>
                <a:cubicBezTo>
                  <a:pt x="951826" y="1700775"/>
                  <a:pt x="951449" y="1695997"/>
                  <a:pt x="950696" y="1691361"/>
                </a:cubicBezTo>
                <a:cubicBezTo>
                  <a:pt x="949943" y="1686726"/>
                  <a:pt x="948633" y="1682625"/>
                  <a:pt x="946767" y="1679060"/>
                </a:cubicBezTo>
                <a:cubicBezTo>
                  <a:pt x="944902" y="1675494"/>
                  <a:pt x="942426" y="1672624"/>
                  <a:pt x="939341" y="1670448"/>
                </a:cubicBezTo>
                <a:cubicBezTo>
                  <a:pt x="936257" y="1668273"/>
                  <a:pt x="932418" y="1667186"/>
                  <a:pt x="927825" y="1667186"/>
                </a:cubicBezTo>
                <a:close/>
                <a:moveTo>
                  <a:pt x="1228013" y="1666758"/>
                </a:moveTo>
                <a:cubicBezTo>
                  <a:pt x="1222761" y="1666758"/>
                  <a:pt x="1218245" y="1667685"/>
                  <a:pt x="1214467" y="1669539"/>
                </a:cubicBezTo>
                <a:cubicBezTo>
                  <a:pt x="1210689" y="1671393"/>
                  <a:pt x="1207577" y="1674014"/>
                  <a:pt x="1205131" y="1677402"/>
                </a:cubicBezTo>
                <a:cubicBezTo>
                  <a:pt x="1202684" y="1680789"/>
                  <a:pt x="1200868" y="1684800"/>
                  <a:pt x="1199680" y="1689436"/>
                </a:cubicBezTo>
                <a:cubicBezTo>
                  <a:pt x="1198493" y="1694071"/>
                  <a:pt x="1197899" y="1699134"/>
                  <a:pt x="1197899" y="1704625"/>
                </a:cubicBezTo>
                <a:cubicBezTo>
                  <a:pt x="1197899" y="1709903"/>
                  <a:pt x="1198385" y="1714859"/>
                  <a:pt x="1199357" y="1719494"/>
                </a:cubicBezTo>
                <a:cubicBezTo>
                  <a:pt x="1200329" y="1724130"/>
                  <a:pt x="1201947" y="1728177"/>
                  <a:pt x="1204214" y="1731635"/>
                </a:cubicBezTo>
                <a:cubicBezTo>
                  <a:pt x="1206480" y="1735094"/>
                  <a:pt x="1209521" y="1737840"/>
                  <a:pt x="1213334" y="1739872"/>
                </a:cubicBezTo>
                <a:cubicBezTo>
                  <a:pt x="1217148" y="1741905"/>
                  <a:pt x="1221897" y="1742921"/>
                  <a:pt x="1227582" y="1742921"/>
                </a:cubicBezTo>
                <a:cubicBezTo>
                  <a:pt x="1232763" y="1742921"/>
                  <a:pt x="1237261" y="1741994"/>
                  <a:pt x="1241074" y="1740140"/>
                </a:cubicBezTo>
                <a:cubicBezTo>
                  <a:pt x="1244888" y="1738285"/>
                  <a:pt x="1248018" y="1735683"/>
                  <a:pt x="1250464" y="1732331"/>
                </a:cubicBezTo>
                <a:cubicBezTo>
                  <a:pt x="1252911" y="1728979"/>
                  <a:pt x="1254710" y="1724985"/>
                  <a:pt x="1255861" y="1720350"/>
                </a:cubicBezTo>
                <a:cubicBezTo>
                  <a:pt x="1257013" y="1715715"/>
                  <a:pt x="1257589" y="1710616"/>
                  <a:pt x="1257589" y="1705053"/>
                </a:cubicBezTo>
                <a:cubicBezTo>
                  <a:pt x="1257589" y="1699847"/>
                  <a:pt x="1257103" y="1694927"/>
                  <a:pt x="1256131" y="1690291"/>
                </a:cubicBezTo>
                <a:cubicBezTo>
                  <a:pt x="1255160" y="1685656"/>
                  <a:pt x="1253558" y="1681591"/>
                  <a:pt x="1251328" y="1678097"/>
                </a:cubicBezTo>
                <a:cubicBezTo>
                  <a:pt x="1249097" y="1674603"/>
                  <a:pt x="1246075" y="1671839"/>
                  <a:pt x="1242261" y="1669807"/>
                </a:cubicBezTo>
                <a:cubicBezTo>
                  <a:pt x="1238448" y="1667774"/>
                  <a:pt x="1233698" y="1666758"/>
                  <a:pt x="1228013" y="1666758"/>
                </a:cubicBezTo>
                <a:close/>
                <a:moveTo>
                  <a:pt x="494588" y="1666758"/>
                </a:moveTo>
                <a:cubicBezTo>
                  <a:pt x="489335" y="1666758"/>
                  <a:pt x="484820" y="1667685"/>
                  <a:pt x="481042" y="1669539"/>
                </a:cubicBezTo>
                <a:cubicBezTo>
                  <a:pt x="477264" y="1671393"/>
                  <a:pt x="474152" y="1674014"/>
                  <a:pt x="471706" y="1677402"/>
                </a:cubicBezTo>
                <a:cubicBezTo>
                  <a:pt x="469259" y="1680789"/>
                  <a:pt x="467443" y="1684800"/>
                  <a:pt x="466255" y="1689436"/>
                </a:cubicBezTo>
                <a:cubicBezTo>
                  <a:pt x="465068" y="1694071"/>
                  <a:pt x="464474" y="1699134"/>
                  <a:pt x="464474" y="1704625"/>
                </a:cubicBezTo>
                <a:cubicBezTo>
                  <a:pt x="464474" y="1709903"/>
                  <a:pt x="464960" y="1714859"/>
                  <a:pt x="465932" y="1719494"/>
                </a:cubicBezTo>
                <a:cubicBezTo>
                  <a:pt x="466904" y="1724130"/>
                  <a:pt x="468523" y="1728177"/>
                  <a:pt x="470789" y="1731635"/>
                </a:cubicBezTo>
                <a:cubicBezTo>
                  <a:pt x="473055" y="1735094"/>
                  <a:pt x="476095" y="1737840"/>
                  <a:pt x="479909" y="1739872"/>
                </a:cubicBezTo>
                <a:cubicBezTo>
                  <a:pt x="483723" y="1741905"/>
                  <a:pt x="488472" y="1742921"/>
                  <a:pt x="494157" y="1742921"/>
                </a:cubicBezTo>
                <a:cubicBezTo>
                  <a:pt x="499338" y="1742921"/>
                  <a:pt x="503836" y="1741994"/>
                  <a:pt x="507649" y="1740140"/>
                </a:cubicBezTo>
                <a:cubicBezTo>
                  <a:pt x="511463" y="1738285"/>
                  <a:pt x="514593" y="1735683"/>
                  <a:pt x="517039" y="1732331"/>
                </a:cubicBezTo>
                <a:cubicBezTo>
                  <a:pt x="519486" y="1728979"/>
                  <a:pt x="521285" y="1724985"/>
                  <a:pt x="522436" y="1720350"/>
                </a:cubicBezTo>
                <a:cubicBezTo>
                  <a:pt x="523588" y="1715715"/>
                  <a:pt x="524164" y="1710616"/>
                  <a:pt x="524164" y="1705053"/>
                </a:cubicBezTo>
                <a:cubicBezTo>
                  <a:pt x="524164" y="1699847"/>
                  <a:pt x="523678" y="1694927"/>
                  <a:pt x="522706" y="1690291"/>
                </a:cubicBezTo>
                <a:cubicBezTo>
                  <a:pt x="521735" y="1685656"/>
                  <a:pt x="520133" y="1681591"/>
                  <a:pt x="517903" y="1678097"/>
                </a:cubicBezTo>
                <a:cubicBezTo>
                  <a:pt x="515672" y="1674603"/>
                  <a:pt x="512650" y="1671839"/>
                  <a:pt x="508836" y="1669807"/>
                </a:cubicBezTo>
                <a:cubicBezTo>
                  <a:pt x="505023" y="1667774"/>
                  <a:pt x="500273" y="1666758"/>
                  <a:pt x="494588" y="1666758"/>
                </a:cubicBezTo>
                <a:close/>
                <a:moveTo>
                  <a:pt x="1582216" y="1657666"/>
                </a:moveTo>
                <a:cubicBezTo>
                  <a:pt x="1584426" y="1657666"/>
                  <a:pt x="1586245" y="1657862"/>
                  <a:pt x="1587671" y="1658254"/>
                </a:cubicBezTo>
                <a:cubicBezTo>
                  <a:pt x="1589097" y="1658646"/>
                  <a:pt x="1590256" y="1659324"/>
                  <a:pt x="1591148" y="1660286"/>
                </a:cubicBezTo>
                <a:cubicBezTo>
                  <a:pt x="1592039" y="1661249"/>
                  <a:pt x="1592645" y="1662533"/>
                  <a:pt x="1592966" y="1664137"/>
                </a:cubicBezTo>
                <a:cubicBezTo>
                  <a:pt x="1593287" y="1665742"/>
                  <a:pt x="1593447" y="1667756"/>
                  <a:pt x="1593447" y="1670181"/>
                </a:cubicBezTo>
                <a:cubicBezTo>
                  <a:pt x="1593447" y="1672463"/>
                  <a:pt x="1593287" y="1674389"/>
                  <a:pt x="1592966" y="1675957"/>
                </a:cubicBezTo>
                <a:cubicBezTo>
                  <a:pt x="1592645" y="1677526"/>
                  <a:pt x="1592039" y="1678792"/>
                  <a:pt x="1591148" y="1679755"/>
                </a:cubicBezTo>
                <a:cubicBezTo>
                  <a:pt x="1590256" y="1680718"/>
                  <a:pt x="1589097" y="1681395"/>
                  <a:pt x="1587671" y="1681787"/>
                </a:cubicBezTo>
                <a:cubicBezTo>
                  <a:pt x="1586245" y="1682180"/>
                  <a:pt x="1584426" y="1682376"/>
                  <a:pt x="1582216" y="1682376"/>
                </a:cubicBezTo>
                <a:cubicBezTo>
                  <a:pt x="1579934" y="1682376"/>
                  <a:pt x="1578079" y="1682180"/>
                  <a:pt x="1576653" y="1681787"/>
                </a:cubicBezTo>
                <a:cubicBezTo>
                  <a:pt x="1575227" y="1681395"/>
                  <a:pt x="1574086" y="1680718"/>
                  <a:pt x="1573230" y="1679755"/>
                </a:cubicBezTo>
                <a:cubicBezTo>
                  <a:pt x="1572374" y="1678792"/>
                  <a:pt x="1571786" y="1677526"/>
                  <a:pt x="1571465" y="1675957"/>
                </a:cubicBezTo>
                <a:cubicBezTo>
                  <a:pt x="1571144" y="1674389"/>
                  <a:pt x="1570984" y="1672463"/>
                  <a:pt x="1570984" y="1670181"/>
                </a:cubicBezTo>
                <a:cubicBezTo>
                  <a:pt x="1570984" y="1667756"/>
                  <a:pt x="1571144" y="1665742"/>
                  <a:pt x="1571465" y="1664137"/>
                </a:cubicBezTo>
                <a:cubicBezTo>
                  <a:pt x="1571786" y="1662533"/>
                  <a:pt x="1572374" y="1661249"/>
                  <a:pt x="1573230" y="1660286"/>
                </a:cubicBezTo>
                <a:cubicBezTo>
                  <a:pt x="1574086" y="1659324"/>
                  <a:pt x="1575227" y="1658646"/>
                  <a:pt x="1576653" y="1658254"/>
                </a:cubicBezTo>
                <a:cubicBezTo>
                  <a:pt x="1578079" y="1657862"/>
                  <a:pt x="1579934" y="1657666"/>
                  <a:pt x="1582216" y="1657666"/>
                </a:cubicBezTo>
                <a:close/>
                <a:moveTo>
                  <a:pt x="2649239" y="1653494"/>
                </a:moveTo>
                <a:cubicBezTo>
                  <a:pt x="2651378" y="1653494"/>
                  <a:pt x="2653054" y="1653547"/>
                  <a:pt x="2654266" y="1653654"/>
                </a:cubicBezTo>
                <a:cubicBezTo>
                  <a:pt x="2655478" y="1653761"/>
                  <a:pt x="2656441" y="1653957"/>
                  <a:pt x="2657155" y="1654243"/>
                </a:cubicBezTo>
                <a:cubicBezTo>
                  <a:pt x="2657868" y="1654528"/>
                  <a:pt x="2658385" y="1654938"/>
                  <a:pt x="2658706" y="1655473"/>
                </a:cubicBezTo>
                <a:cubicBezTo>
                  <a:pt x="2659027" y="1656008"/>
                  <a:pt x="2659365" y="1656738"/>
                  <a:pt x="2659722" y="1657666"/>
                </a:cubicBezTo>
                <a:lnTo>
                  <a:pt x="2687213" y="1734898"/>
                </a:lnTo>
                <a:lnTo>
                  <a:pt x="2687534" y="1734898"/>
                </a:lnTo>
                <a:lnTo>
                  <a:pt x="2714063" y="1657238"/>
                </a:lnTo>
                <a:cubicBezTo>
                  <a:pt x="2714491" y="1655883"/>
                  <a:pt x="2715008" y="1655009"/>
                  <a:pt x="2715614" y="1654617"/>
                </a:cubicBezTo>
                <a:cubicBezTo>
                  <a:pt x="2716220" y="1654225"/>
                  <a:pt x="2717129" y="1653939"/>
                  <a:pt x="2718341" y="1653761"/>
                </a:cubicBezTo>
                <a:cubicBezTo>
                  <a:pt x="2719554" y="1653583"/>
                  <a:pt x="2721301" y="1653494"/>
                  <a:pt x="2723583" y="1653494"/>
                </a:cubicBezTo>
                <a:cubicBezTo>
                  <a:pt x="2725580" y="1653494"/>
                  <a:pt x="2727220" y="1653583"/>
                  <a:pt x="2728504" y="1653761"/>
                </a:cubicBezTo>
                <a:cubicBezTo>
                  <a:pt x="2729787" y="1653939"/>
                  <a:pt x="2730732" y="1654278"/>
                  <a:pt x="2731338" y="1654777"/>
                </a:cubicBezTo>
                <a:cubicBezTo>
                  <a:pt x="2731944" y="1655277"/>
                  <a:pt x="2732248" y="1655954"/>
                  <a:pt x="2732248" y="1656810"/>
                </a:cubicBezTo>
                <a:cubicBezTo>
                  <a:pt x="2732248" y="1657666"/>
                  <a:pt x="2732034" y="1658735"/>
                  <a:pt x="2731606" y="1660019"/>
                </a:cubicBezTo>
                <a:lnTo>
                  <a:pt x="2697054" y="1755757"/>
                </a:lnTo>
                <a:lnTo>
                  <a:pt x="2684218" y="1791164"/>
                </a:lnTo>
                <a:cubicBezTo>
                  <a:pt x="2683790" y="1792305"/>
                  <a:pt x="2682703" y="1793179"/>
                  <a:pt x="2680955" y="1793785"/>
                </a:cubicBezTo>
                <a:cubicBezTo>
                  <a:pt x="2679208" y="1794391"/>
                  <a:pt x="2676552" y="1794694"/>
                  <a:pt x="2672986" y="1794694"/>
                </a:cubicBezTo>
                <a:cubicBezTo>
                  <a:pt x="2671132" y="1794694"/>
                  <a:pt x="2669634" y="1794605"/>
                  <a:pt x="2668493" y="1794427"/>
                </a:cubicBezTo>
                <a:cubicBezTo>
                  <a:pt x="2667352" y="1794249"/>
                  <a:pt x="2666479" y="1793946"/>
                  <a:pt x="2665873" y="1793518"/>
                </a:cubicBezTo>
                <a:cubicBezTo>
                  <a:pt x="2665266" y="1793090"/>
                  <a:pt x="2664928" y="1792519"/>
                  <a:pt x="2664856" y="1791806"/>
                </a:cubicBezTo>
                <a:cubicBezTo>
                  <a:pt x="2664785" y="1791093"/>
                  <a:pt x="2664963" y="1790237"/>
                  <a:pt x="2665391" y="1789239"/>
                </a:cubicBezTo>
                <a:lnTo>
                  <a:pt x="2678656" y="1755757"/>
                </a:lnTo>
                <a:cubicBezTo>
                  <a:pt x="2678014" y="1755472"/>
                  <a:pt x="2677408" y="1755008"/>
                  <a:pt x="2676837" y="1754367"/>
                </a:cubicBezTo>
                <a:cubicBezTo>
                  <a:pt x="2676266" y="1753725"/>
                  <a:pt x="2675874" y="1753047"/>
                  <a:pt x="2675660" y="1752334"/>
                </a:cubicBezTo>
                <a:lnTo>
                  <a:pt x="2641323" y="1660340"/>
                </a:lnTo>
                <a:cubicBezTo>
                  <a:pt x="2640752" y="1658842"/>
                  <a:pt x="2640467" y="1657666"/>
                  <a:pt x="2640467" y="1656810"/>
                </a:cubicBezTo>
                <a:cubicBezTo>
                  <a:pt x="2640467" y="1655954"/>
                  <a:pt x="2640752" y="1655277"/>
                  <a:pt x="2641323" y="1654777"/>
                </a:cubicBezTo>
                <a:cubicBezTo>
                  <a:pt x="2641893" y="1654278"/>
                  <a:pt x="2642821" y="1653939"/>
                  <a:pt x="2644104" y="1653761"/>
                </a:cubicBezTo>
                <a:cubicBezTo>
                  <a:pt x="2645388" y="1653583"/>
                  <a:pt x="2647099" y="1653494"/>
                  <a:pt x="2649239" y="1653494"/>
                </a:cubicBezTo>
                <a:close/>
                <a:moveTo>
                  <a:pt x="2528618" y="1653494"/>
                </a:moveTo>
                <a:cubicBezTo>
                  <a:pt x="2530401" y="1653494"/>
                  <a:pt x="2531863" y="1653565"/>
                  <a:pt x="2533004" y="1653708"/>
                </a:cubicBezTo>
                <a:cubicBezTo>
                  <a:pt x="2534145" y="1653850"/>
                  <a:pt x="2535036" y="1654064"/>
                  <a:pt x="2535678" y="1654349"/>
                </a:cubicBezTo>
                <a:cubicBezTo>
                  <a:pt x="2536320" y="1654635"/>
                  <a:pt x="2536783" y="1654991"/>
                  <a:pt x="2537069" y="1655419"/>
                </a:cubicBezTo>
                <a:cubicBezTo>
                  <a:pt x="2537354" y="1655847"/>
                  <a:pt x="2537497" y="1656311"/>
                  <a:pt x="2537497" y="1656810"/>
                </a:cubicBezTo>
                <a:lnTo>
                  <a:pt x="2537497" y="1753083"/>
                </a:lnTo>
                <a:cubicBezTo>
                  <a:pt x="2537497" y="1753654"/>
                  <a:pt x="2537354" y="1754135"/>
                  <a:pt x="2537069" y="1754527"/>
                </a:cubicBezTo>
                <a:cubicBezTo>
                  <a:pt x="2536783" y="1754919"/>
                  <a:pt x="2536320" y="1755258"/>
                  <a:pt x="2535678" y="1755543"/>
                </a:cubicBezTo>
                <a:cubicBezTo>
                  <a:pt x="2535036" y="1755829"/>
                  <a:pt x="2534145" y="1756042"/>
                  <a:pt x="2533004" y="1756185"/>
                </a:cubicBezTo>
                <a:cubicBezTo>
                  <a:pt x="2531863" y="1756328"/>
                  <a:pt x="2530401" y="1756399"/>
                  <a:pt x="2528618" y="1756399"/>
                </a:cubicBezTo>
                <a:cubicBezTo>
                  <a:pt x="2526907" y="1756399"/>
                  <a:pt x="2525480" y="1756328"/>
                  <a:pt x="2524339" y="1756185"/>
                </a:cubicBezTo>
                <a:cubicBezTo>
                  <a:pt x="2523198" y="1756042"/>
                  <a:pt x="2522289" y="1755829"/>
                  <a:pt x="2521612" y="1755543"/>
                </a:cubicBezTo>
                <a:cubicBezTo>
                  <a:pt x="2520934" y="1755258"/>
                  <a:pt x="2520470" y="1754919"/>
                  <a:pt x="2520221" y="1754527"/>
                </a:cubicBezTo>
                <a:cubicBezTo>
                  <a:pt x="2519971" y="1754135"/>
                  <a:pt x="2519847" y="1753654"/>
                  <a:pt x="2519847" y="1753083"/>
                </a:cubicBezTo>
                <a:lnTo>
                  <a:pt x="2519847" y="1656810"/>
                </a:lnTo>
                <a:cubicBezTo>
                  <a:pt x="2519847" y="1656311"/>
                  <a:pt x="2519971" y="1655847"/>
                  <a:pt x="2520221" y="1655419"/>
                </a:cubicBezTo>
                <a:cubicBezTo>
                  <a:pt x="2520470" y="1654991"/>
                  <a:pt x="2520934" y="1654635"/>
                  <a:pt x="2521612" y="1654349"/>
                </a:cubicBezTo>
                <a:cubicBezTo>
                  <a:pt x="2522289" y="1654064"/>
                  <a:pt x="2523198" y="1653850"/>
                  <a:pt x="2524339" y="1653708"/>
                </a:cubicBezTo>
                <a:cubicBezTo>
                  <a:pt x="2525480" y="1653565"/>
                  <a:pt x="2526907" y="1653494"/>
                  <a:pt x="2528618" y="1653494"/>
                </a:cubicBezTo>
                <a:close/>
                <a:moveTo>
                  <a:pt x="1004190" y="1653494"/>
                </a:moveTo>
                <a:cubicBezTo>
                  <a:pt x="1005902" y="1653494"/>
                  <a:pt x="1007328" y="1653547"/>
                  <a:pt x="1008469" y="1653654"/>
                </a:cubicBezTo>
                <a:cubicBezTo>
                  <a:pt x="1009610" y="1653761"/>
                  <a:pt x="1010519" y="1653975"/>
                  <a:pt x="1011197" y="1654296"/>
                </a:cubicBezTo>
                <a:cubicBezTo>
                  <a:pt x="1011874" y="1654617"/>
                  <a:pt x="1012356" y="1654973"/>
                  <a:pt x="1012641" y="1655366"/>
                </a:cubicBezTo>
                <a:cubicBezTo>
                  <a:pt x="1012926" y="1655758"/>
                  <a:pt x="1013069" y="1656239"/>
                  <a:pt x="1013069" y="1656810"/>
                </a:cubicBezTo>
                <a:lnTo>
                  <a:pt x="1013069" y="1712862"/>
                </a:lnTo>
                <a:cubicBezTo>
                  <a:pt x="1013069" y="1718496"/>
                  <a:pt x="1013479" y="1723007"/>
                  <a:pt x="1014299" y="1726394"/>
                </a:cubicBezTo>
                <a:cubicBezTo>
                  <a:pt x="1015119" y="1729781"/>
                  <a:pt x="1016367" y="1732670"/>
                  <a:pt x="1018043" y="1735058"/>
                </a:cubicBezTo>
                <a:cubicBezTo>
                  <a:pt x="1019719" y="1737448"/>
                  <a:pt x="1021840" y="1739302"/>
                  <a:pt x="1024408" y="1740621"/>
                </a:cubicBezTo>
                <a:cubicBezTo>
                  <a:pt x="1026975" y="1741940"/>
                  <a:pt x="1029970" y="1742600"/>
                  <a:pt x="1033393" y="1742600"/>
                </a:cubicBezTo>
                <a:cubicBezTo>
                  <a:pt x="1037815" y="1742600"/>
                  <a:pt x="1042218" y="1741031"/>
                  <a:pt x="1046604" y="1737893"/>
                </a:cubicBezTo>
                <a:cubicBezTo>
                  <a:pt x="1050990" y="1734755"/>
                  <a:pt x="1055643" y="1730156"/>
                  <a:pt x="1060564" y="1724094"/>
                </a:cubicBezTo>
                <a:lnTo>
                  <a:pt x="1060564" y="1656810"/>
                </a:lnTo>
                <a:cubicBezTo>
                  <a:pt x="1060564" y="1656239"/>
                  <a:pt x="1060688" y="1655758"/>
                  <a:pt x="1060938" y="1655366"/>
                </a:cubicBezTo>
                <a:cubicBezTo>
                  <a:pt x="1061188" y="1654973"/>
                  <a:pt x="1061669" y="1654617"/>
                  <a:pt x="1062382" y="1654296"/>
                </a:cubicBezTo>
                <a:cubicBezTo>
                  <a:pt x="1063095" y="1653975"/>
                  <a:pt x="1064004" y="1653761"/>
                  <a:pt x="1065110" y="1653654"/>
                </a:cubicBezTo>
                <a:cubicBezTo>
                  <a:pt x="1066215" y="1653547"/>
                  <a:pt x="1067659" y="1653494"/>
                  <a:pt x="1069442" y="1653494"/>
                </a:cubicBezTo>
                <a:cubicBezTo>
                  <a:pt x="1071154" y="1653494"/>
                  <a:pt x="1072580" y="1653547"/>
                  <a:pt x="1073721" y="1653654"/>
                </a:cubicBezTo>
                <a:cubicBezTo>
                  <a:pt x="1074862" y="1653761"/>
                  <a:pt x="1075753" y="1653975"/>
                  <a:pt x="1076395" y="1654296"/>
                </a:cubicBezTo>
                <a:cubicBezTo>
                  <a:pt x="1077037" y="1654617"/>
                  <a:pt x="1077518" y="1654973"/>
                  <a:pt x="1077839" y="1655366"/>
                </a:cubicBezTo>
                <a:cubicBezTo>
                  <a:pt x="1078160" y="1655758"/>
                  <a:pt x="1078321" y="1656239"/>
                  <a:pt x="1078321" y="1656810"/>
                </a:cubicBezTo>
                <a:lnTo>
                  <a:pt x="1078321" y="1753083"/>
                </a:lnTo>
                <a:cubicBezTo>
                  <a:pt x="1078321" y="1753654"/>
                  <a:pt x="1078196" y="1754135"/>
                  <a:pt x="1077946" y="1754527"/>
                </a:cubicBezTo>
                <a:cubicBezTo>
                  <a:pt x="1077697" y="1754919"/>
                  <a:pt x="1077251" y="1755258"/>
                  <a:pt x="1076609" y="1755543"/>
                </a:cubicBezTo>
                <a:cubicBezTo>
                  <a:pt x="1075967" y="1755829"/>
                  <a:pt x="1075129" y="1756042"/>
                  <a:pt x="1074095" y="1756185"/>
                </a:cubicBezTo>
                <a:cubicBezTo>
                  <a:pt x="1073061" y="1756328"/>
                  <a:pt x="1071795" y="1756399"/>
                  <a:pt x="1070298" y="1756399"/>
                </a:cubicBezTo>
                <a:cubicBezTo>
                  <a:pt x="1068658" y="1756399"/>
                  <a:pt x="1067321" y="1756328"/>
                  <a:pt x="1066287" y="1756185"/>
                </a:cubicBezTo>
                <a:cubicBezTo>
                  <a:pt x="1065252" y="1756042"/>
                  <a:pt x="1064432" y="1755829"/>
                  <a:pt x="1063826" y="1755543"/>
                </a:cubicBezTo>
                <a:cubicBezTo>
                  <a:pt x="1063220" y="1755258"/>
                  <a:pt x="1062810" y="1754919"/>
                  <a:pt x="1062596" y="1754527"/>
                </a:cubicBezTo>
                <a:cubicBezTo>
                  <a:pt x="1062382" y="1754135"/>
                  <a:pt x="1062275" y="1753654"/>
                  <a:pt x="1062275" y="1753083"/>
                </a:cubicBezTo>
                <a:lnTo>
                  <a:pt x="1062275" y="1740354"/>
                </a:lnTo>
                <a:cubicBezTo>
                  <a:pt x="1056784" y="1746415"/>
                  <a:pt x="1051364" y="1750837"/>
                  <a:pt x="1046016" y="1753618"/>
                </a:cubicBezTo>
                <a:cubicBezTo>
                  <a:pt x="1040667" y="1756399"/>
                  <a:pt x="1035247" y="1757790"/>
                  <a:pt x="1029756" y="1757790"/>
                </a:cubicBezTo>
                <a:cubicBezTo>
                  <a:pt x="1023338" y="1757790"/>
                  <a:pt x="1017936" y="1756720"/>
                  <a:pt x="1013550" y="1754581"/>
                </a:cubicBezTo>
                <a:cubicBezTo>
                  <a:pt x="1009164" y="1752441"/>
                  <a:pt x="1005617" y="1749535"/>
                  <a:pt x="1002907" y="1745862"/>
                </a:cubicBezTo>
                <a:cubicBezTo>
                  <a:pt x="1000197" y="1742190"/>
                  <a:pt x="998253" y="1737911"/>
                  <a:pt x="997077" y="1733026"/>
                </a:cubicBezTo>
                <a:cubicBezTo>
                  <a:pt x="995900" y="1728141"/>
                  <a:pt x="995312" y="1722204"/>
                  <a:pt x="995312" y="1715216"/>
                </a:cubicBezTo>
                <a:lnTo>
                  <a:pt x="995312" y="1656810"/>
                </a:lnTo>
                <a:cubicBezTo>
                  <a:pt x="995312" y="1656239"/>
                  <a:pt x="995437" y="1655758"/>
                  <a:pt x="995686" y="1655366"/>
                </a:cubicBezTo>
                <a:cubicBezTo>
                  <a:pt x="995936" y="1654973"/>
                  <a:pt x="996417" y="1654617"/>
                  <a:pt x="997130" y="1654296"/>
                </a:cubicBezTo>
                <a:cubicBezTo>
                  <a:pt x="997843" y="1653975"/>
                  <a:pt x="998770" y="1653761"/>
                  <a:pt x="999911" y="1653654"/>
                </a:cubicBezTo>
                <a:cubicBezTo>
                  <a:pt x="1001052" y="1653547"/>
                  <a:pt x="1002479" y="1653494"/>
                  <a:pt x="1004190" y="1653494"/>
                </a:cubicBezTo>
                <a:close/>
                <a:moveTo>
                  <a:pt x="842693" y="1653494"/>
                </a:moveTo>
                <a:cubicBezTo>
                  <a:pt x="844476" y="1653494"/>
                  <a:pt x="845938" y="1653565"/>
                  <a:pt x="847079" y="1653708"/>
                </a:cubicBezTo>
                <a:cubicBezTo>
                  <a:pt x="848220" y="1653850"/>
                  <a:pt x="849111" y="1654064"/>
                  <a:pt x="849753" y="1654349"/>
                </a:cubicBezTo>
                <a:cubicBezTo>
                  <a:pt x="850395" y="1654635"/>
                  <a:pt x="850859" y="1654991"/>
                  <a:pt x="851144" y="1655419"/>
                </a:cubicBezTo>
                <a:cubicBezTo>
                  <a:pt x="851429" y="1655847"/>
                  <a:pt x="851572" y="1656311"/>
                  <a:pt x="851572" y="1656810"/>
                </a:cubicBezTo>
                <a:lnTo>
                  <a:pt x="851572" y="1753083"/>
                </a:lnTo>
                <a:cubicBezTo>
                  <a:pt x="851572" y="1753654"/>
                  <a:pt x="851429" y="1754135"/>
                  <a:pt x="851144" y="1754527"/>
                </a:cubicBezTo>
                <a:cubicBezTo>
                  <a:pt x="850859" y="1754919"/>
                  <a:pt x="850395" y="1755258"/>
                  <a:pt x="849753" y="1755543"/>
                </a:cubicBezTo>
                <a:cubicBezTo>
                  <a:pt x="849111" y="1755829"/>
                  <a:pt x="848220" y="1756042"/>
                  <a:pt x="847079" y="1756185"/>
                </a:cubicBezTo>
                <a:cubicBezTo>
                  <a:pt x="845938" y="1756328"/>
                  <a:pt x="844476" y="1756399"/>
                  <a:pt x="842693" y="1756399"/>
                </a:cubicBezTo>
                <a:cubicBezTo>
                  <a:pt x="840982" y="1756399"/>
                  <a:pt x="839555" y="1756328"/>
                  <a:pt x="838414" y="1756185"/>
                </a:cubicBezTo>
                <a:cubicBezTo>
                  <a:pt x="837273" y="1756042"/>
                  <a:pt x="836364" y="1755829"/>
                  <a:pt x="835687" y="1755543"/>
                </a:cubicBezTo>
                <a:cubicBezTo>
                  <a:pt x="835009" y="1755258"/>
                  <a:pt x="834546" y="1754919"/>
                  <a:pt x="834296" y="1754527"/>
                </a:cubicBezTo>
                <a:cubicBezTo>
                  <a:pt x="834046" y="1754135"/>
                  <a:pt x="833922" y="1753654"/>
                  <a:pt x="833922" y="1753083"/>
                </a:cubicBezTo>
                <a:lnTo>
                  <a:pt x="833922" y="1656810"/>
                </a:lnTo>
                <a:cubicBezTo>
                  <a:pt x="833922" y="1656311"/>
                  <a:pt x="834046" y="1655847"/>
                  <a:pt x="834296" y="1655419"/>
                </a:cubicBezTo>
                <a:cubicBezTo>
                  <a:pt x="834546" y="1654991"/>
                  <a:pt x="835009" y="1654635"/>
                  <a:pt x="835687" y="1654349"/>
                </a:cubicBezTo>
                <a:cubicBezTo>
                  <a:pt x="836364" y="1654064"/>
                  <a:pt x="837273" y="1653850"/>
                  <a:pt x="838414" y="1653708"/>
                </a:cubicBezTo>
                <a:cubicBezTo>
                  <a:pt x="839555" y="1653565"/>
                  <a:pt x="840982" y="1653494"/>
                  <a:pt x="842693" y="1653494"/>
                </a:cubicBezTo>
                <a:close/>
                <a:moveTo>
                  <a:pt x="33910" y="1653066"/>
                </a:moveTo>
                <a:cubicBezTo>
                  <a:pt x="38545" y="1653066"/>
                  <a:pt x="42949" y="1653939"/>
                  <a:pt x="47121" y="1655687"/>
                </a:cubicBezTo>
                <a:cubicBezTo>
                  <a:pt x="51293" y="1657434"/>
                  <a:pt x="54912" y="1659841"/>
                  <a:pt x="57978" y="1662907"/>
                </a:cubicBezTo>
                <a:cubicBezTo>
                  <a:pt x="61045" y="1665974"/>
                  <a:pt x="63452" y="1669575"/>
                  <a:pt x="65199" y="1673711"/>
                </a:cubicBezTo>
                <a:cubicBezTo>
                  <a:pt x="66946" y="1677847"/>
                  <a:pt x="67820" y="1682269"/>
                  <a:pt x="67820" y="1686975"/>
                </a:cubicBezTo>
                <a:cubicBezTo>
                  <a:pt x="67820" y="1691611"/>
                  <a:pt x="66946" y="1696014"/>
                  <a:pt x="65199" y="1700186"/>
                </a:cubicBezTo>
                <a:cubicBezTo>
                  <a:pt x="63452" y="1704358"/>
                  <a:pt x="61027" y="1707977"/>
                  <a:pt x="57925" y="1711044"/>
                </a:cubicBezTo>
                <a:cubicBezTo>
                  <a:pt x="54823" y="1714110"/>
                  <a:pt x="51203" y="1716517"/>
                  <a:pt x="47067" y="1718264"/>
                </a:cubicBezTo>
                <a:cubicBezTo>
                  <a:pt x="42931" y="1720011"/>
                  <a:pt x="38510" y="1720885"/>
                  <a:pt x="33803" y="1720885"/>
                </a:cubicBezTo>
                <a:cubicBezTo>
                  <a:pt x="29168" y="1720885"/>
                  <a:pt x="24764" y="1720029"/>
                  <a:pt x="20592" y="1718318"/>
                </a:cubicBezTo>
                <a:cubicBezTo>
                  <a:pt x="16420" y="1716606"/>
                  <a:pt x="12801" y="1714217"/>
                  <a:pt x="9735" y="1711151"/>
                </a:cubicBezTo>
                <a:cubicBezTo>
                  <a:pt x="6668" y="1708084"/>
                  <a:pt x="4279" y="1704465"/>
                  <a:pt x="2568" y="1700293"/>
                </a:cubicBezTo>
                <a:cubicBezTo>
                  <a:pt x="856" y="1696121"/>
                  <a:pt x="0" y="1691718"/>
                  <a:pt x="0" y="1687082"/>
                </a:cubicBezTo>
                <a:cubicBezTo>
                  <a:pt x="0" y="1682304"/>
                  <a:pt x="874" y="1677865"/>
                  <a:pt x="2621" y="1673765"/>
                </a:cubicBezTo>
                <a:cubicBezTo>
                  <a:pt x="4368" y="1669664"/>
                  <a:pt x="6775" y="1666063"/>
                  <a:pt x="9842" y="1662961"/>
                </a:cubicBezTo>
                <a:cubicBezTo>
                  <a:pt x="12908" y="1659858"/>
                  <a:pt x="16527" y="1657434"/>
                  <a:pt x="20699" y="1655687"/>
                </a:cubicBezTo>
                <a:cubicBezTo>
                  <a:pt x="24871" y="1653939"/>
                  <a:pt x="29275" y="1653066"/>
                  <a:pt x="33910" y="1653066"/>
                </a:cubicBezTo>
                <a:close/>
                <a:moveTo>
                  <a:pt x="2782998" y="1651996"/>
                </a:moveTo>
                <a:cubicBezTo>
                  <a:pt x="2789915" y="1651996"/>
                  <a:pt x="2795799" y="1652781"/>
                  <a:pt x="2800648" y="1654349"/>
                </a:cubicBezTo>
                <a:cubicBezTo>
                  <a:pt x="2805498" y="1655918"/>
                  <a:pt x="2809420" y="1658218"/>
                  <a:pt x="2812415" y="1661249"/>
                </a:cubicBezTo>
                <a:cubicBezTo>
                  <a:pt x="2815410" y="1664280"/>
                  <a:pt x="2817585" y="1668042"/>
                  <a:pt x="2818940" y="1672534"/>
                </a:cubicBezTo>
                <a:cubicBezTo>
                  <a:pt x="2820295" y="1677027"/>
                  <a:pt x="2820972" y="1682269"/>
                  <a:pt x="2820972" y="1688259"/>
                </a:cubicBezTo>
                <a:lnTo>
                  <a:pt x="2820972" y="1753190"/>
                </a:lnTo>
                <a:cubicBezTo>
                  <a:pt x="2820972" y="1754046"/>
                  <a:pt x="2820687" y="1754688"/>
                  <a:pt x="2820117" y="1755115"/>
                </a:cubicBezTo>
                <a:cubicBezTo>
                  <a:pt x="2819546" y="1755543"/>
                  <a:pt x="2818762" y="1755864"/>
                  <a:pt x="2817763" y="1756078"/>
                </a:cubicBezTo>
                <a:cubicBezTo>
                  <a:pt x="2816765" y="1756292"/>
                  <a:pt x="2815303" y="1756399"/>
                  <a:pt x="2813378" y="1756399"/>
                </a:cubicBezTo>
                <a:cubicBezTo>
                  <a:pt x="2811523" y="1756399"/>
                  <a:pt x="2810044" y="1756292"/>
                  <a:pt x="2808938" y="1756078"/>
                </a:cubicBezTo>
                <a:cubicBezTo>
                  <a:pt x="2807833" y="1755864"/>
                  <a:pt x="2807031" y="1755543"/>
                  <a:pt x="2806531" y="1755115"/>
                </a:cubicBezTo>
                <a:cubicBezTo>
                  <a:pt x="2806032" y="1754688"/>
                  <a:pt x="2805783" y="1754046"/>
                  <a:pt x="2805783" y="1753190"/>
                </a:cubicBezTo>
                <a:lnTo>
                  <a:pt x="2805783" y="1743563"/>
                </a:lnTo>
                <a:cubicBezTo>
                  <a:pt x="2801575" y="1748055"/>
                  <a:pt x="2796886" y="1751550"/>
                  <a:pt x="2791716" y="1754046"/>
                </a:cubicBezTo>
                <a:cubicBezTo>
                  <a:pt x="2786546" y="1756542"/>
                  <a:pt x="2781073" y="1757790"/>
                  <a:pt x="2775296" y="1757790"/>
                </a:cubicBezTo>
                <a:cubicBezTo>
                  <a:pt x="2770233" y="1757790"/>
                  <a:pt x="2765651" y="1757130"/>
                  <a:pt x="2761550" y="1755811"/>
                </a:cubicBezTo>
                <a:cubicBezTo>
                  <a:pt x="2757450" y="1754491"/>
                  <a:pt x="2753956" y="1752584"/>
                  <a:pt x="2751067" y="1750088"/>
                </a:cubicBezTo>
                <a:cubicBezTo>
                  <a:pt x="2748179" y="1747592"/>
                  <a:pt x="2745933" y="1744525"/>
                  <a:pt x="2744328" y="1740888"/>
                </a:cubicBezTo>
                <a:cubicBezTo>
                  <a:pt x="2742724" y="1737251"/>
                  <a:pt x="2741921" y="1733115"/>
                  <a:pt x="2741921" y="1728480"/>
                </a:cubicBezTo>
                <a:cubicBezTo>
                  <a:pt x="2741921" y="1723060"/>
                  <a:pt x="2743027" y="1718353"/>
                  <a:pt x="2745238" y="1714360"/>
                </a:cubicBezTo>
                <a:cubicBezTo>
                  <a:pt x="2747448" y="1710366"/>
                  <a:pt x="2750622" y="1707050"/>
                  <a:pt x="2754758" y="1704412"/>
                </a:cubicBezTo>
                <a:cubicBezTo>
                  <a:pt x="2758894" y="1701773"/>
                  <a:pt x="2763957" y="1699794"/>
                  <a:pt x="2769948" y="1698475"/>
                </a:cubicBezTo>
                <a:cubicBezTo>
                  <a:pt x="2775938" y="1697155"/>
                  <a:pt x="2782677" y="1696496"/>
                  <a:pt x="2790165" y="1696496"/>
                </a:cubicBezTo>
                <a:lnTo>
                  <a:pt x="2803429" y="1696496"/>
                </a:lnTo>
                <a:lnTo>
                  <a:pt x="2803429" y="1689008"/>
                </a:lnTo>
                <a:cubicBezTo>
                  <a:pt x="2803429" y="1685300"/>
                  <a:pt x="2803037" y="1682019"/>
                  <a:pt x="2802253" y="1679167"/>
                </a:cubicBezTo>
                <a:cubicBezTo>
                  <a:pt x="2801468" y="1676314"/>
                  <a:pt x="2800202" y="1673943"/>
                  <a:pt x="2798455" y="1672053"/>
                </a:cubicBezTo>
                <a:cubicBezTo>
                  <a:pt x="2796708" y="1670163"/>
                  <a:pt x="2794444" y="1668737"/>
                  <a:pt x="2791663" y="1667774"/>
                </a:cubicBezTo>
                <a:cubicBezTo>
                  <a:pt x="2788881" y="1666812"/>
                  <a:pt x="2785458" y="1666330"/>
                  <a:pt x="2781393" y="1666330"/>
                </a:cubicBezTo>
                <a:cubicBezTo>
                  <a:pt x="2777043" y="1666330"/>
                  <a:pt x="2773139" y="1666847"/>
                  <a:pt x="2769680" y="1667881"/>
                </a:cubicBezTo>
                <a:cubicBezTo>
                  <a:pt x="2766221" y="1668915"/>
                  <a:pt x="2763191" y="1670056"/>
                  <a:pt x="2760588" y="1671304"/>
                </a:cubicBezTo>
                <a:cubicBezTo>
                  <a:pt x="2757985" y="1672552"/>
                  <a:pt x="2755810" y="1673693"/>
                  <a:pt x="2754063" y="1674727"/>
                </a:cubicBezTo>
                <a:cubicBezTo>
                  <a:pt x="2752315" y="1675761"/>
                  <a:pt x="2751014" y="1676278"/>
                  <a:pt x="2750158" y="1676278"/>
                </a:cubicBezTo>
                <a:cubicBezTo>
                  <a:pt x="2749588" y="1676278"/>
                  <a:pt x="2749088" y="1676136"/>
                  <a:pt x="2748661" y="1675850"/>
                </a:cubicBezTo>
                <a:cubicBezTo>
                  <a:pt x="2748233" y="1675565"/>
                  <a:pt x="2747858" y="1675137"/>
                  <a:pt x="2747537" y="1674567"/>
                </a:cubicBezTo>
                <a:cubicBezTo>
                  <a:pt x="2747216" y="1673996"/>
                  <a:pt x="2746985" y="1673265"/>
                  <a:pt x="2746842" y="1672374"/>
                </a:cubicBezTo>
                <a:cubicBezTo>
                  <a:pt x="2746699" y="1671483"/>
                  <a:pt x="2746628" y="1670502"/>
                  <a:pt x="2746628" y="1669432"/>
                </a:cubicBezTo>
                <a:cubicBezTo>
                  <a:pt x="2746628" y="1667649"/>
                  <a:pt x="2746753" y="1666241"/>
                  <a:pt x="2747003" y="1665207"/>
                </a:cubicBezTo>
                <a:cubicBezTo>
                  <a:pt x="2747252" y="1664173"/>
                  <a:pt x="2747858" y="1663192"/>
                  <a:pt x="2748821" y="1662265"/>
                </a:cubicBezTo>
                <a:cubicBezTo>
                  <a:pt x="2749784" y="1661338"/>
                  <a:pt x="2751442" y="1660251"/>
                  <a:pt x="2753795" y="1659003"/>
                </a:cubicBezTo>
                <a:cubicBezTo>
                  <a:pt x="2756148" y="1657755"/>
                  <a:pt x="2758858" y="1656614"/>
                  <a:pt x="2761925" y="1655580"/>
                </a:cubicBezTo>
                <a:cubicBezTo>
                  <a:pt x="2764991" y="1654546"/>
                  <a:pt x="2768343" y="1653690"/>
                  <a:pt x="2771980" y="1653012"/>
                </a:cubicBezTo>
                <a:cubicBezTo>
                  <a:pt x="2775617" y="1652335"/>
                  <a:pt x="2779290" y="1651996"/>
                  <a:pt x="2782998" y="1651996"/>
                </a:cubicBezTo>
                <a:close/>
                <a:moveTo>
                  <a:pt x="2609725" y="1651996"/>
                </a:moveTo>
                <a:cubicBezTo>
                  <a:pt x="2610652" y="1651996"/>
                  <a:pt x="2611704" y="1652050"/>
                  <a:pt x="2612880" y="1652157"/>
                </a:cubicBezTo>
                <a:cubicBezTo>
                  <a:pt x="2614057" y="1652264"/>
                  <a:pt x="2615287" y="1652460"/>
                  <a:pt x="2616571" y="1652745"/>
                </a:cubicBezTo>
                <a:cubicBezTo>
                  <a:pt x="2617855" y="1653030"/>
                  <a:pt x="2619014" y="1653351"/>
                  <a:pt x="2620047" y="1653708"/>
                </a:cubicBezTo>
                <a:cubicBezTo>
                  <a:pt x="2621081" y="1654064"/>
                  <a:pt x="2621812" y="1654421"/>
                  <a:pt x="2622240" y="1654777"/>
                </a:cubicBezTo>
                <a:cubicBezTo>
                  <a:pt x="2622668" y="1655134"/>
                  <a:pt x="2622953" y="1655473"/>
                  <a:pt x="2623096" y="1655794"/>
                </a:cubicBezTo>
                <a:cubicBezTo>
                  <a:pt x="2623239" y="1656114"/>
                  <a:pt x="2623364" y="1656525"/>
                  <a:pt x="2623471" y="1657024"/>
                </a:cubicBezTo>
                <a:cubicBezTo>
                  <a:pt x="2623578" y="1657523"/>
                  <a:pt x="2623649" y="1658254"/>
                  <a:pt x="2623684" y="1659217"/>
                </a:cubicBezTo>
                <a:cubicBezTo>
                  <a:pt x="2623720" y="1660179"/>
                  <a:pt x="2623738" y="1661481"/>
                  <a:pt x="2623738" y="1663121"/>
                </a:cubicBezTo>
                <a:cubicBezTo>
                  <a:pt x="2623738" y="1664690"/>
                  <a:pt x="2623702" y="1666009"/>
                  <a:pt x="2623631" y="1667079"/>
                </a:cubicBezTo>
                <a:cubicBezTo>
                  <a:pt x="2623560" y="1668149"/>
                  <a:pt x="2623417" y="1668987"/>
                  <a:pt x="2623203" y="1669593"/>
                </a:cubicBezTo>
                <a:cubicBezTo>
                  <a:pt x="2622989" y="1670199"/>
                  <a:pt x="2622722" y="1670662"/>
                  <a:pt x="2622401" y="1670983"/>
                </a:cubicBezTo>
                <a:cubicBezTo>
                  <a:pt x="2622080" y="1671304"/>
                  <a:pt x="2621634" y="1671465"/>
                  <a:pt x="2621064" y="1671465"/>
                </a:cubicBezTo>
                <a:cubicBezTo>
                  <a:pt x="2620493" y="1671465"/>
                  <a:pt x="2619798" y="1671304"/>
                  <a:pt x="2618978" y="1670983"/>
                </a:cubicBezTo>
                <a:cubicBezTo>
                  <a:pt x="2618158" y="1670662"/>
                  <a:pt x="2617231" y="1670342"/>
                  <a:pt x="2616197" y="1670021"/>
                </a:cubicBezTo>
                <a:cubicBezTo>
                  <a:pt x="2615163" y="1669700"/>
                  <a:pt x="2614004" y="1669397"/>
                  <a:pt x="2612720" y="1669111"/>
                </a:cubicBezTo>
                <a:cubicBezTo>
                  <a:pt x="2611436" y="1668826"/>
                  <a:pt x="2610046" y="1668683"/>
                  <a:pt x="2608548" y="1668683"/>
                </a:cubicBezTo>
                <a:cubicBezTo>
                  <a:pt x="2606765" y="1668683"/>
                  <a:pt x="2605018" y="1669040"/>
                  <a:pt x="2603307" y="1669753"/>
                </a:cubicBezTo>
                <a:cubicBezTo>
                  <a:pt x="2601595" y="1670466"/>
                  <a:pt x="2599794" y="1671643"/>
                  <a:pt x="2597905" y="1673283"/>
                </a:cubicBezTo>
                <a:cubicBezTo>
                  <a:pt x="2596015" y="1674923"/>
                  <a:pt x="2594036" y="1677098"/>
                  <a:pt x="2591968" y="1679808"/>
                </a:cubicBezTo>
                <a:cubicBezTo>
                  <a:pt x="2589900" y="1682518"/>
                  <a:pt x="2587617" y="1685834"/>
                  <a:pt x="2585122" y="1689757"/>
                </a:cubicBezTo>
                <a:lnTo>
                  <a:pt x="2585122" y="1753083"/>
                </a:lnTo>
                <a:cubicBezTo>
                  <a:pt x="2585122" y="1753654"/>
                  <a:pt x="2584979" y="1754135"/>
                  <a:pt x="2584694" y="1754527"/>
                </a:cubicBezTo>
                <a:cubicBezTo>
                  <a:pt x="2584408" y="1754919"/>
                  <a:pt x="2583945" y="1755258"/>
                  <a:pt x="2583303" y="1755543"/>
                </a:cubicBezTo>
                <a:cubicBezTo>
                  <a:pt x="2582661" y="1755829"/>
                  <a:pt x="2581770" y="1756042"/>
                  <a:pt x="2580629" y="1756185"/>
                </a:cubicBezTo>
                <a:cubicBezTo>
                  <a:pt x="2579488" y="1756328"/>
                  <a:pt x="2578026" y="1756399"/>
                  <a:pt x="2576243" y="1756399"/>
                </a:cubicBezTo>
                <a:cubicBezTo>
                  <a:pt x="2574532" y="1756399"/>
                  <a:pt x="2573105" y="1756328"/>
                  <a:pt x="2571964" y="1756185"/>
                </a:cubicBezTo>
                <a:cubicBezTo>
                  <a:pt x="2570823" y="1756042"/>
                  <a:pt x="2569914" y="1755829"/>
                  <a:pt x="2569237" y="1755543"/>
                </a:cubicBezTo>
                <a:cubicBezTo>
                  <a:pt x="2568559" y="1755258"/>
                  <a:pt x="2568095" y="1754919"/>
                  <a:pt x="2567846" y="1754527"/>
                </a:cubicBezTo>
                <a:cubicBezTo>
                  <a:pt x="2567596" y="1754135"/>
                  <a:pt x="2567472" y="1753654"/>
                  <a:pt x="2567472" y="1753083"/>
                </a:cubicBezTo>
                <a:lnTo>
                  <a:pt x="2567472" y="1656810"/>
                </a:lnTo>
                <a:cubicBezTo>
                  <a:pt x="2567472" y="1656239"/>
                  <a:pt x="2567579" y="1655758"/>
                  <a:pt x="2567793" y="1655366"/>
                </a:cubicBezTo>
                <a:cubicBezTo>
                  <a:pt x="2568006" y="1654973"/>
                  <a:pt x="2568434" y="1654617"/>
                  <a:pt x="2569076" y="1654296"/>
                </a:cubicBezTo>
                <a:cubicBezTo>
                  <a:pt x="2569718" y="1653975"/>
                  <a:pt x="2570538" y="1653761"/>
                  <a:pt x="2571536" y="1653654"/>
                </a:cubicBezTo>
                <a:cubicBezTo>
                  <a:pt x="2572535" y="1653547"/>
                  <a:pt x="2573854" y="1653494"/>
                  <a:pt x="2575494" y="1653494"/>
                </a:cubicBezTo>
                <a:cubicBezTo>
                  <a:pt x="2577063" y="1653494"/>
                  <a:pt x="2578365" y="1653547"/>
                  <a:pt x="2579399" y="1653654"/>
                </a:cubicBezTo>
                <a:cubicBezTo>
                  <a:pt x="2580433" y="1653761"/>
                  <a:pt x="2581235" y="1653975"/>
                  <a:pt x="2581806" y="1654296"/>
                </a:cubicBezTo>
                <a:cubicBezTo>
                  <a:pt x="2582376" y="1654617"/>
                  <a:pt x="2582786" y="1654973"/>
                  <a:pt x="2583036" y="1655366"/>
                </a:cubicBezTo>
                <a:cubicBezTo>
                  <a:pt x="2583285" y="1655758"/>
                  <a:pt x="2583410" y="1656239"/>
                  <a:pt x="2583410" y="1656810"/>
                </a:cubicBezTo>
                <a:lnTo>
                  <a:pt x="2583410" y="1670823"/>
                </a:lnTo>
                <a:cubicBezTo>
                  <a:pt x="2586049" y="1666972"/>
                  <a:pt x="2588527" y="1663834"/>
                  <a:pt x="2590845" y="1661410"/>
                </a:cubicBezTo>
                <a:cubicBezTo>
                  <a:pt x="2593162" y="1658985"/>
                  <a:pt x="2595355" y="1657077"/>
                  <a:pt x="2597423" y="1655687"/>
                </a:cubicBezTo>
                <a:cubicBezTo>
                  <a:pt x="2599491" y="1654296"/>
                  <a:pt x="2601542" y="1653333"/>
                  <a:pt x="2603574" y="1652798"/>
                </a:cubicBezTo>
                <a:cubicBezTo>
                  <a:pt x="2605607" y="1652264"/>
                  <a:pt x="2607657" y="1651996"/>
                  <a:pt x="2609725" y="1651996"/>
                </a:cubicBezTo>
                <a:close/>
                <a:moveTo>
                  <a:pt x="2449623" y="1651996"/>
                </a:moveTo>
                <a:cubicBezTo>
                  <a:pt x="2456540" y="1651996"/>
                  <a:pt x="2462424" y="1652781"/>
                  <a:pt x="2467273" y="1654349"/>
                </a:cubicBezTo>
                <a:cubicBezTo>
                  <a:pt x="2472122" y="1655918"/>
                  <a:pt x="2476045" y="1658218"/>
                  <a:pt x="2479040" y="1661249"/>
                </a:cubicBezTo>
                <a:cubicBezTo>
                  <a:pt x="2482035" y="1664280"/>
                  <a:pt x="2484210" y="1668042"/>
                  <a:pt x="2485565" y="1672534"/>
                </a:cubicBezTo>
                <a:cubicBezTo>
                  <a:pt x="2486920" y="1677027"/>
                  <a:pt x="2487597" y="1682269"/>
                  <a:pt x="2487597" y="1688259"/>
                </a:cubicBezTo>
                <a:lnTo>
                  <a:pt x="2487597" y="1753190"/>
                </a:lnTo>
                <a:cubicBezTo>
                  <a:pt x="2487597" y="1754046"/>
                  <a:pt x="2487312" y="1754688"/>
                  <a:pt x="2486742" y="1755115"/>
                </a:cubicBezTo>
                <a:cubicBezTo>
                  <a:pt x="2486171" y="1755543"/>
                  <a:pt x="2485387" y="1755864"/>
                  <a:pt x="2484388" y="1756078"/>
                </a:cubicBezTo>
                <a:cubicBezTo>
                  <a:pt x="2483390" y="1756292"/>
                  <a:pt x="2481928" y="1756399"/>
                  <a:pt x="2480003" y="1756399"/>
                </a:cubicBezTo>
                <a:cubicBezTo>
                  <a:pt x="2478148" y="1756399"/>
                  <a:pt x="2476668" y="1756292"/>
                  <a:pt x="2475563" y="1756078"/>
                </a:cubicBezTo>
                <a:cubicBezTo>
                  <a:pt x="2474458" y="1755864"/>
                  <a:pt x="2473656" y="1755543"/>
                  <a:pt x="2473156" y="1755115"/>
                </a:cubicBezTo>
                <a:cubicBezTo>
                  <a:pt x="2472657" y="1754688"/>
                  <a:pt x="2472408" y="1754046"/>
                  <a:pt x="2472408" y="1753190"/>
                </a:cubicBezTo>
                <a:lnTo>
                  <a:pt x="2472408" y="1743563"/>
                </a:lnTo>
                <a:cubicBezTo>
                  <a:pt x="2468200" y="1748055"/>
                  <a:pt x="2463511" y="1751550"/>
                  <a:pt x="2458341" y="1754046"/>
                </a:cubicBezTo>
                <a:cubicBezTo>
                  <a:pt x="2453171" y="1756542"/>
                  <a:pt x="2447698" y="1757790"/>
                  <a:pt x="2441921" y="1757790"/>
                </a:cubicBezTo>
                <a:cubicBezTo>
                  <a:pt x="2436858" y="1757790"/>
                  <a:pt x="2432276" y="1757130"/>
                  <a:pt x="2428175" y="1755811"/>
                </a:cubicBezTo>
                <a:cubicBezTo>
                  <a:pt x="2424075" y="1754491"/>
                  <a:pt x="2420581" y="1752584"/>
                  <a:pt x="2417692" y="1750088"/>
                </a:cubicBezTo>
                <a:cubicBezTo>
                  <a:pt x="2414804" y="1747592"/>
                  <a:pt x="2412558" y="1744525"/>
                  <a:pt x="2410953" y="1740888"/>
                </a:cubicBezTo>
                <a:cubicBezTo>
                  <a:pt x="2409349" y="1737251"/>
                  <a:pt x="2408546" y="1733115"/>
                  <a:pt x="2408546" y="1728480"/>
                </a:cubicBezTo>
                <a:cubicBezTo>
                  <a:pt x="2408546" y="1723060"/>
                  <a:pt x="2409652" y="1718353"/>
                  <a:pt x="2411863" y="1714360"/>
                </a:cubicBezTo>
                <a:cubicBezTo>
                  <a:pt x="2414073" y="1710366"/>
                  <a:pt x="2417247" y="1707050"/>
                  <a:pt x="2421383" y="1704412"/>
                </a:cubicBezTo>
                <a:cubicBezTo>
                  <a:pt x="2425519" y="1701773"/>
                  <a:pt x="2430582" y="1699794"/>
                  <a:pt x="2436573" y="1698475"/>
                </a:cubicBezTo>
                <a:cubicBezTo>
                  <a:pt x="2442563" y="1697155"/>
                  <a:pt x="2449302" y="1696496"/>
                  <a:pt x="2456790" y="1696496"/>
                </a:cubicBezTo>
                <a:lnTo>
                  <a:pt x="2470054" y="1696496"/>
                </a:lnTo>
                <a:lnTo>
                  <a:pt x="2470054" y="1689008"/>
                </a:lnTo>
                <a:cubicBezTo>
                  <a:pt x="2470054" y="1685300"/>
                  <a:pt x="2469662" y="1682019"/>
                  <a:pt x="2468878" y="1679167"/>
                </a:cubicBezTo>
                <a:cubicBezTo>
                  <a:pt x="2468093" y="1676314"/>
                  <a:pt x="2466827" y="1673943"/>
                  <a:pt x="2465080" y="1672053"/>
                </a:cubicBezTo>
                <a:cubicBezTo>
                  <a:pt x="2463333" y="1670163"/>
                  <a:pt x="2461069" y="1668737"/>
                  <a:pt x="2458288" y="1667774"/>
                </a:cubicBezTo>
                <a:cubicBezTo>
                  <a:pt x="2455506" y="1666812"/>
                  <a:pt x="2452083" y="1666330"/>
                  <a:pt x="2448018" y="1666330"/>
                </a:cubicBezTo>
                <a:cubicBezTo>
                  <a:pt x="2443668" y="1666330"/>
                  <a:pt x="2439764" y="1666847"/>
                  <a:pt x="2436305" y="1667881"/>
                </a:cubicBezTo>
                <a:cubicBezTo>
                  <a:pt x="2432846" y="1668915"/>
                  <a:pt x="2429816" y="1670056"/>
                  <a:pt x="2427213" y="1671304"/>
                </a:cubicBezTo>
                <a:cubicBezTo>
                  <a:pt x="2424610" y="1672552"/>
                  <a:pt x="2422435" y="1673693"/>
                  <a:pt x="2420688" y="1674727"/>
                </a:cubicBezTo>
                <a:cubicBezTo>
                  <a:pt x="2418940" y="1675761"/>
                  <a:pt x="2417639" y="1676278"/>
                  <a:pt x="2416783" y="1676278"/>
                </a:cubicBezTo>
                <a:cubicBezTo>
                  <a:pt x="2416213" y="1676278"/>
                  <a:pt x="2415713" y="1676136"/>
                  <a:pt x="2415286" y="1675850"/>
                </a:cubicBezTo>
                <a:cubicBezTo>
                  <a:pt x="2414858" y="1675565"/>
                  <a:pt x="2414483" y="1675137"/>
                  <a:pt x="2414162" y="1674567"/>
                </a:cubicBezTo>
                <a:cubicBezTo>
                  <a:pt x="2413841" y="1673996"/>
                  <a:pt x="2413610" y="1673265"/>
                  <a:pt x="2413467" y="1672374"/>
                </a:cubicBezTo>
                <a:cubicBezTo>
                  <a:pt x="2413324" y="1671483"/>
                  <a:pt x="2413253" y="1670502"/>
                  <a:pt x="2413253" y="1669432"/>
                </a:cubicBezTo>
                <a:cubicBezTo>
                  <a:pt x="2413253" y="1667649"/>
                  <a:pt x="2413378" y="1666241"/>
                  <a:pt x="2413628" y="1665207"/>
                </a:cubicBezTo>
                <a:cubicBezTo>
                  <a:pt x="2413877" y="1664173"/>
                  <a:pt x="2414483" y="1663192"/>
                  <a:pt x="2415446" y="1662265"/>
                </a:cubicBezTo>
                <a:cubicBezTo>
                  <a:pt x="2416409" y="1661338"/>
                  <a:pt x="2418067" y="1660251"/>
                  <a:pt x="2420420" y="1659003"/>
                </a:cubicBezTo>
                <a:cubicBezTo>
                  <a:pt x="2422773" y="1657755"/>
                  <a:pt x="2425483" y="1656614"/>
                  <a:pt x="2428550" y="1655580"/>
                </a:cubicBezTo>
                <a:cubicBezTo>
                  <a:pt x="2431616" y="1654546"/>
                  <a:pt x="2434968" y="1653690"/>
                  <a:pt x="2438605" y="1653012"/>
                </a:cubicBezTo>
                <a:cubicBezTo>
                  <a:pt x="2442242" y="1652335"/>
                  <a:pt x="2445915" y="1651996"/>
                  <a:pt x="2449623" y="1651996"/>
                </a:cubicBezTo>
                <a:close/>
                <a:moveTo>
                  <a:pt x="1925748" y="1651996"/>
                </a:moveTo>
                <a:cubicBezTo>
                  <a:pt x="1932665" y="1651996"/>
                  <a:pt x="1938549" y="1652781"/>
                  <a:pt x="1943398" y="1654349"/>
                </a:cubicBezTo>
                <a:cubicBezTo>
                  <a:pt x="1948247" y="1655918"/>
                  <a:pt x="1952170" y="1658218"/>
                  <a:pt x="1955165" y="1661249"/>
                </a:cubicBezTo>
                <a:cubicBezTo>
                  <a:pt x="1958160" y="1664280"/>
                  <a:pt x="1960335" y="1668042"/>
                  <a:pt x="1961690" y="1672534"/>
                </a:cubicBezTo>
                <a:cubicBezTo>
                  <a:pt x="1963045" y="1677027"/>
                  <a:pt x="1963722" y="1682269"/>
                  <a:pt x="1963722" y="1688259"/>
                </a:cubicBezTo>
                <a:lnTo>
                  <a:pt x="1963722" y="1753190"/>
                </a:lnTo>
                <a:cubicBezTo>
                  <a:pt x="1963722" y="1754046"/>
                  <a:pt x="1963437" y="1754688"/>
                  <a:pt x="1962867" y="1755115"/>
                </a:cubicBezTo>
                <a:cubicBezTo>
                  <a:pt x="1962296" y="1755543"/>
                  <a:pt x="1961512" y="1755864"/>
                  <a:pt x="1960513" y="1756078"/>
                </a:cubicBezTo>
                <a:cubicBezTo>
                  <a:pt x="1959515" y="1756292"/>
                  <a:pt x="1958053" y="1756399"/>
                  <a:pt x="1956128" y="1756399"/>
                </a:cubicBezTo>
                <a:cubicBezTo>
                  <a:pt x="1954273" y="1756399"/>
                  <a:pt x="1952794" y="1756292"/>
                  <a:pt x="1951688" y="1756078"/>
                </a:cubicBezTo>
                <a:cubicBezTo>
                  <a:pt x="1950583" y="1755864"/>
                  <a:pt x="1949781" y="1755543"/>
                  <a:pt x="1949282" y="1755115"/>
                </a:cubicBezTo>
                <a:cubicBezTo>
                  <a:pt x="1948782" y="1754688"/>
                  <a:pt x="1948533" y="1754046"/>
                  <a:pt x="1948533" y="1753190"/>
                </a:cubicBezTo>
                <a:lnTo>
                  <a:pt x="1948533" y="1743563"/>
                </a:lnTo>
                <a:cubicBezTo>
                  <a:pt x="1944325" y="1748055"/>
                  <a:pt x="1939636" y="1751550"/>
                  <a:pt x="1934466" y="1754046"/>
                </a:cubicBezTo>
                <a:cubicBezTo>
                  <a:pt x="1929296" y="1756542"/>
                  <a:pt x="1923823" y="1757790"/>
                  <a:pt x="1918046" y="1757790"/>
                </a:cubicBezTo>
                <a:cubicBezTo>
                  <a:pt x="1912983" y="1757790"/>
                  <a:pt x="1908401" y="1757130"/>
                  <a:pt x="1904301" y="1755811"/>
                </a:cubicBezTo>
                <a:cubicBezTo>
                  <a:pt x="1900200" y="1754491"/>
                  <a:pt x="1896706" y="1752584"/>
                  <a:pt x="1893817" y="1750088"/>
                </a:cubicBezTo>
                <a:cubicBezTo>
                  <a:pt x="1890929" y="1747592"/>
                  <a:pt x="1888683" y="1744525"/>
                  <a:pt x="1887078" y="1740888"/>
                </a:cubicBezTo>
                <a:cubicBezTo>
                  <a:pt x="1885474" y="1737251"/>
                  <a:pt x="1884672" y="1733115"/>
                  <a:pt x="1884672" y="1728480"/>
                </a:cubicBezTo>
                <a:cubicBezTo>
                  <a:pt x="1884672" y="1723060"/>
                  <a:pt x="1885777" y="1718353"/>
                  <a:pt x="1887988" y="1714360"/>
                </a:cubicBezTo>
                <a:cubicBezTo>
                  <a:pt x="1890198" y="1710366"/>
                  <a:pt x="1893372" y="1707050"/>
                  <a:pt x="1897508" y="1704412"/>
                </a:cubicBezTo>
                <a:cubicBezTo>
                  <a:pt x="1901644" y="1701773"/>
                  <a:pt x="1906707" y="1699794"/>
                  <a:pt x="1912698" y="1698475"/>
                </a:cubicBezTo>
                <a:cubicBezTo>
                  <a:pt x="1918688" y="1697155"/>
                  <a:pt x="1925427" y="1696496"/>
                  <a:pt x="1932915" y="1696496"/>
                </a:cubicBezTo>
                <a:lnTo>
                  <a:pt x="1946179" y="1696496"/>
                </a:lnTo>
                <a:lnTo>
                  <a:pt x="1946179" y="1689008"/>
                </a:lnTo>
                <a:cubicBezTo>
                  <a:pt x="1946179" y="1685300"/>
                  <a:pt x="1945787" y="1682019"/>
                  <a:pt x="1945003" y="1679167"/>
                </a:cubicBezTo>
                <a:cubicBezTo>
                  <a:pt x="1944218" y="1676314"/>
                  <a:pt x="1942952" y="1673943"/>
                  <a:pt x="1941205" y="1672053"/>
                </a:cubicBezTo>
                <a:cubicBezTo>
                  <a:pt x="1939458" y="1670163"/>
                  <a:pt x="1937194" y="1668737"/>
                  <a:pt x="1934413" y="1667774"/>
                </a:cubicBezTo>
                <a:cubicBezTo>
                  <a:pt x="1931631" y="1666812"/>
                  <a:pt x="1928208" y="1666330"/>
                  <a:pt x="1924144" y="1666330"/>
                </a:cubicBezTo>
                <a:cubicBezTo>
                  <a:pt x="1919793" y="1666330"/>
                  <a:pt x="1915889" y="1666847"/>
                  <a:pt x="1912430" y="1667881"/>
                </a:cubicBezTo>
                <a:cubicBezTo>
                  <a:pt x="1908971" y="1668915"/>
                  <a:pt x="1905941" y="1670056"/>
                  <a:pt x="1903338" y="1671304"/>
                </a:cubicBezTo>
                <a:cubicBezTo>
                  <a:pt x="1900735" y="1672552"/>
                  <a:pt x="1898560" y="1673693"/>
                  <a:pt x="1896813" y="1674727"/>
                </a:cubicBezTo>
                <a:cubicBezTo>
                  <a:pt x="1895065" y="1675761"/>
                  <a:pt x="1893764" y="1676278"/>
                  <a:pt x="1892908" y="1676278"/>
                </a:cubicBezTo>
                <a:cubicBezTo>
                  <a:pt x="1892338" y="1676278"/>
                  <a:pt x="1891839" y="1676136"/>
                  <a:pt x="1891411" y="1675850"/>
                </a:cubicBezTo>
                <a:cubicBezTo>
                  <a:pt x="1890983" y="1675565"/>
                  <a:pt x="1890608" y="1675137"/>
                  <a:pt x="1890287" y="1674567"/>
                </a:cubicBezTo>
                <a:cubicBezTo>
                  <a:pt x="1889967" y="1673996"/>
                  <a:pt x="1889735" y="1673265"/>
                  <a:pt x="1889592" y="1672374"/>
                </a:cubicBezTo>
                <a:cubicBezTo>
                  <a:pt x="1889449" y="1671483"/>
                  <a:pt x="1889378" y="1670502"/>
                  <a:pt x="1889378" y="1669432"/>
                </a:cubicBezTo>
                <a:cubicBezTo>
                  <a:pt x="1889378" y="1667649"/>
                  <a:pt x="1889503" y="1666241"/>
                  <a:pt x="1889753" y="1665207"/>
                </a:cubicBezTo>
                <a:cubicBezTo>
                  <a:pt x="1890002" y="1664173"/>
                  <a:pt x="1890608" y="1663192"/>
                  <a:pt x="1891571" y="1662265"/>
                </a:cubicBezTo>
                <a:cubicBezTo>
                  <a:pt x="1892534" y="1661338"/>
                  <a:pt x="1894192" y="1660251"/>
                  <a:pt x="1896545" y="1659003"/>
                </a:cubicBezTo>
                <a:cubicBezTo>
                  <a:pt x="1898899" y="1657755"/>
                  <a:pt x="1901608" y="1656614"/>
                  <a:pt x="1904675" y="1655580"/>
                </a:cubicBezTo>
                <a:cubicBezTo>
                  <a:pt x="1907741" y="1654546"/>
                  <a:pt x="1911093" y="1653690"/>
                  <a:pt x="1914730" y="1653012"/>
                </a:cubicBezTo>
                <a:cubicBezTo>
                  <a:pt x="1918367" y="1652335"/>
                  <a:pt x="1922040" y="1651996"/>
                  <a:pt x="1925748" y="1651996"/>
                </a:cubicBezTo>
                <a:close/>
                <a:moveTo>
                  <a:pt x="1342900" y="1651996"/>
                </a:moveTo>
                <a:cubicBezTo>
                  <a:pt x="1343827" y="1651996"/>
                  <a:pt x="1344879" y="1652050"/>
                  <a:pt x="1346056" y="1652157"/>
                </a:cubicBezTo>
                <a:cubicBezTo>
                  <a:pt x="1347232" y="1652264"/>
                  <a:pt x="1348462" y="1652460"/>
                  <a:pt x="1349746" y="1652745"/>
                </a:cubicBezTo>
                <a:cubicBezTo>
                  <a:pt x="1351030" y="1653030"/>
                  <a:pt x="1352188" y="1653351"/>
                  <a:pt x="1353223" y="1653708"/>
                </a:cubicBezTo>
                <a:cubicBezTo>
                  <a:pt x="1354256" y="1654064"/>
                  <a:pt x="1354988" y="1654421"/>
                  <a:pt x="1355415" y="1654777"/>
                </a:cubicBezTo>
                <a:cubicBezTo>
                  <a:pt x="1355843" y="1655134"/>
                  <a:pt x="1356128" y="1655473"/>
                  <a:pt x="1356271" y="1655794"/>
                </a:cubicBezTo>
                <a:cubicBezTo>
                  <a:pt x="1356414" y="1656114"/>
                  <a:pt x="1356539" y="1656525"/>
                  <a:pt x="1356646" y="1657024"/>
                </a:cubicBezTo>
                <a:cubicBezTo>
                  <a:pt x="1356753" y="1657523"/>
                  <a:pt x="1356824" y="1658254"/>
                  <a:pt x="1356860" y="1659217"/>
                </a:cubicBezTo>
                <a:cubicBezTo>
                  <a:pt x="1356895" y="1660179"/>
                  <a:pt x="1356913" y="1661481"/>
                  <a:pt x="1356913" y="1663121"/>
                </a:cubicBezTo>
                <a:cubicBezTo>
                  <a:pt x="1356913" y="1664690"/>
                  <a:pt x="1356877" y="1666009"/>
                  <a:pt x="1356806" y="1667079"/>
                </a:cubicBezTo>
                <a:cubicBezTo>
                  <a:pt x="1356735" y="1668149"/>
                  <a:pt x="1356592" y="1668987"/>
                  <a:pt x="1356378" y="1669593"/>
                </a:cubicBezTo>
                <a:cubicBezTo>
                  <a:pt x="1356164" y="1670199"/>
                  <a:pt x="1355897" y="1670662"/>
                  <a:pt x="1355576" y="1670983"/>
                </a:cubicBezTo>
                <a:cubicBezTo>
                  <a:pt x="1355255" y="1671304"/>
                  <a:pt x="1354809" y="1671465"/>
                  <a:pt x="1354239" y="1671465"/>
                </a:cubicBezTo>
                <a:cubicBezTo>
                  <a:pt x="1353668" y="1671465"/>
                  <a:pt x="1352973" y="1671304"/>
                  <a:pt x="1352153" y="1670983"/>
                </a:cubicBezTo>
                <a:cubicBezTo>
                  <a:pt x="1351333" y="1670662"/>
                  <a:pt x="1350406" y="1670342"/>
                  <a:pt x="1349372" y="1670021"/>
                </a:cubicBezTo>
                <a:cubicBezTo>
                  <a:pt x="1348338" y="1669700"/>
                  <a:pt x="1347179" y="1669397"/>
                  <a:pt x="1345895" y="1669111"/>
                </a:cubicBezTo>
                <a:cubicBezTo>
                  <a:pt x="1344611" y="1668826"/>
                  <a:pt x="1343221" y="1668683"/>
                  <a:pt x="1341723" y="1668683"/>
                </a:cubicBezTo>
                <a:cubicBezTo>
                  <a:pt x="1339940" y="1668683"/>
                  <a:pt x="1338193" y="1669040"/>
                  <a:pt x="1336482" y="1669753"/>
                </a:cubicBezTo>
                <a:cubicBezTo>
                  <a:pt x="1334770" y="1670466"/>
                  <a:pt x="1332969" y="1671643"/>
                  <a:pt x="1331080" y="1673283"/>
                </a:cubicBezTo>
                <a:cubicBezTo>
                  <a:pt x="1329190" y="1674923"/>
                  <a:pt x="1327211" y="1677098"/>
                  <a:pt x="1325143" y="1679808"/>
                </a:cubicBezTo>
                <a:cubicBezTo>
                  <a:pt x="1323075" y="1682518"/>
                  <a:pt x="1320793" y="1685834"/>
                  <a:pt x="1318297" y="1689757"/>
                </a:cubicBezTo>
                <a:lnTo>
                  <a:pt x="1318297" y="1753083"/>
                </a:lnTo>
                <a:cubicBezTo>
                  <a:pt x="1318297" y="1753654"/>
                  <a:pt x="1318154" y="1754135"/>
                  <a:pt x="1317869" y="1754527"/>
                </a:cubicBezTo>
                <a:cubicBezTo>
                  <a:pt x="1317584" y="1754919"/>
                  <a:pt x="1317120" y="1755258"/>
                  <a:pt x="1316478" y="1755543"/>
                </a:cubicBezTo>
                <a:cubicBezTo>
                  <a:pt x="1315836" y="1755829"/>
                  <a:pt x="1314945" y="1756042"/>
                  <a:pt x="1313804" y="1756185"/>
                </a:cubicBezTo>
                <a:cubicBezTo>
                  <a:pt x="1312663" y="1756328"/>
                  <a:pt x="1311201" y="1756399"/>
                  <a:pt x="1309418" y="1756399"/>
                </a:cubicBezTo>
                <a:cubicBezTo>
                  <a:pt x="1307707" y="1756399"/>
                  <a:pt x="1306280" y="1756328"/>
                  <a:pt x="1305139" y="1756185"/>
                </a:cubicBezTo>
                <a:cubicBezTo>
                  <a:pt x="1303998" y="1756042"/>
                  <a:pt x="1303089" y="1755829"/>
                  <a:pt x="1302412" y="1755543"/>
                </a:cubicBezTo>
                <a:cubicBezTo>
                  <a:pt x="1301734" y="1755258"/>
                  <a:pt x="1301271" y="1754919"/>
                  <a:pt x="1301021" y="1754527"/>
                </a:cubicBezTo>
                <a:cubicBezTo>
                  <a:pt x="1300771" y="1754135"/>
                  <a:pt x="1300647" y="1753654"/>
                  <a:pt x="1300647" y="1753083"/>
                </a:cubicBezTo>
                <a:lnTo>
                  <a:pt x="1300647" y="1656810"/>
                </a:lnTo>
                <a:cubicBezTo>
                  <a:pt x="1300647" y="1656239"/>
                  <a:pt x="1300754" y="1655758"/>
                  <a:pt x="1300968" y="1655366"/>
                </a:cubicBezTo>
                <a:cubicBezTo>
                  <a:pt x="1301182" y="1654973"/>
                  <a:pt x="1301609" y="1654617"/>
                  <a:pt x="1302251" y="1654296"/>
                </a:cubicBezTo>
                <a:cubicBezTo>
                  <a:pt x="1302893" y="1653975"/>
                  <a:pt x="1303713" y="1653761"/>
                  <a:pt x="1304712" y="1653654"/>
                </a:cubicBezTo>
                <a:cubicBezTo>
                  <a:pt x="1305710" y="1653547"/>
                  <a:pt x="1307029" y="1653494"/>
                  <a:pt x="1308669" y="1653494"/>
                </a:cubicBezTo>
                <a:cubicBezTo>
                  <a:pt x="1310238" y="1653494"/>
                  <a:pt x="1311540" y="1653547"/>
                  <a:pt x="1312574" y="1653654"/>
                </a:cubicBezTo>
                <a:cubicBezTo>
                  <a:pt x="1313608" y="1653761"/>
                  <a:pt x="1314410" y="1653975"/>
                  <a:pt x="1314981" y="1654296"/>
                </a:cubicBezTo>
                <a:cubicBezTo>
                  <a:pt x="1315551" y="1654617"/>
                  <a:pt x="1315961" y="1654973"/>
                  <a:pt x="1316211" y="1655366"/>
                </a:cubicBezTo>
                <a:cubicBezTo>
                  <a:pt x="1316460" y="1655758"/>
                  <a:pt x="1316585" y="1656239"/>
                  <a:pt x="1316585" y="1656810"/>
                </a:cubicBezTo>
                <a:lnTo>
                  <a:pt x="1316585" y="1670823"/>
                </a:lnTo>
                <a:cubicBezTo>
                  <a:pt x="1319224" y="1666972"/>
                  <a:pt x="1321702" y="1663834"/>
                  <a:pt x="1324020" y="1661410"/>
                </a:cubicBezTo>
                <a:cubicBezTo>
                  <a:pt x="1326337" y="1658985"/>
                  <a:pt x="1328530" y="1657077"/>
                  <a:pt x="1330598" y="1655687"/>
                </a:cubicBezTo>
                <a:cubicBezTo>
                  <a:pt x="1332666" y="1654296"/>
                  <a:pt x="1334717" y="1653333"/>
                  <a:pt x="1336749" y="1652798"/>
                </a:cubicBezTo>
                <a:cubicBezTo>
                  <a:pt x="1338782" y="1652264"/>
                  <a:pt x="1340832" y="1651996"/>
                  <a:pt x="1342900" y="1651996"/>
                </a:cubicBezTo>
                <a:close/>
                <a:moveTo>
                  <a:pt x="1228707" y="1651996"/>
                </a:moveTo>
                <a:cubicBezTo>
                  <a:pt x="1236623" y="1651996"/>
                  <a:pt x="1243522" y="1653173"/>
                  <a:pt x="1249405" y="1655526"/>
                </a:cubicBezTo>
                <a:cubicBezTo>
                  <a:pt x="1255289" y="1657879"/>
                  <a:pt x="1260192" y="1661303"/>
                  <a:pt x="1264114" y="1665795"/>
                </a:cubicBezTo>
                <a:cubicBezTo>
                  <a:pt x="1268036" y="1670288"/>
                  <a:pt x="1270978" y="1675744"/>
                  <a:pt x="1272939" y="1682162"/>
                </a:cubicBezTo>
                <a:cubicBezTo>
                  <a:pt x="1274900" y="1688580"/>
                  <a:pt x="1275881" y="1695818"/>
                  <a:pt x="1275881" y="1703877"/>
                </a:cubicBezTo>
                <a:cubicBezTo>
                  <a:pt x="1275881" y="1711721"/>
                  <a:pt x="1274847" y="1718942"/>
                  <a:pt x="1272778" y="1725538"/>
                </a:cubicBezTo>
                <a:cubicBezTo>
                  <a:pt x="1270710" y="1732135"/>
                  <a:pt x="1267626" y="1737822"/>
                  <a:pt x="1263526" y="1742600"/>
                </a:cubicBezTo>
                <a:cubicBezTo>
                  <a:pt x="1259425" y="1747378"/>
                  <a:pt x="1254291" y="1751104"/>
                  <a:pt x="1248122" y="1753778"/>
                </a:cubicBezTo>
                <a:cubicBezTo>
                  <a:pt x="1241953" y="1756453"/>
                  <a:pt x="1234804" y="1757790"/>
                  <a:pt x="1226674" y="1757790"/>
                </a:cubicBezTo>
                <a:cubicBezTo>
                  <a:pt x="1218759" y="1757790"/>
                  <a:pt x="1211859" y="1756613"/>
                  <a:pt x="1205976" y="1754260"/>
                </a:cubicBezTo>
                <a:cubicBezTo>
                  <a:pt x="1200092" y="1751906"/>
                  <a:pt x="1195189" y="1748483"/>
                  <a:pt x="1191267" y="1743991"/>
                </a:cubicBezTo>
                <a:cubicBezTo>
                  <a:pt x="1187345" y="1739498"/>
                  <a:pt x="1184421" y="1734042"/>
                  <a:pt x="1182496" y="1727624"/>
                </a:cubicBezTo>
                <a:cubicBezTo>
                  <a:pt x="1180570" y="1721206"/>
                  <a:pt x="1179608" y="1713932"/>
                  <a:pt x="1179608" y="1705802"/>
                </a:cubicBezTo>
                <a:cubicBezTo>
                  <a:pt x="1179608" y="1697958"/>
                  <a:pt x="1180624" y="1690737"/>
                  <a:pt x="1182656" y="1684141"/>
                </a:cubicBezTo>
                <a:cubicBezTo>
                  <a:pt x="1184689" y="1677544"/>
                  <a:pt x="1187755" y="1671857"/>
                  <a:pt x="1191856" y="1667079"/>
                </a:cubicBezTo>
                <a:cubicBezTo>
                  <a:pt x="1195956" y="1662301"/>
                  <a:pt x="1201073" y="1658593"/>
                  <a:pt x="1207206" y="1655954"/>
                </a:cubicBezTo>
                <a:cubicBezTo>
                  <a:pt x="1213339" y="1653315"/>
                  <a:pt x="1220506" y="1651996"/>
                  <a:pt x="1228707" y="1651996"/>
                </a:cubicBezTo>
                <a:close/>
                <a:moveTo>
                  <a:pt x="799975" y="1651996"/>
                </a:moveTo>
                <a:cubicBezTo>
                  <a:pt x="800902" y="1651996"/>
                  <a:pt x="801954" y="1652050"/>
                  <a:pt x="803131" y="1652157"/>
                </a:cubicBezTo>
                <a:cubicBezTo>
                  <a:pt x="804307" y="1652264"/>
                  <a:pt x="805537" y="1652460"/>
                  <a:pt x="806821" y="1652745"/>
                </a:cubicBezTo>
                <a:cubicBezTo>
                  <a:pt x="808105" y="1653030"/>
                  <a:pt x="809263" y="1653351"/>
                  <a:pt x="810297" y="1653708"/>
                </a:cubicBezTo>
                <a:cubicBezTo>
                  <a:pt x="811332" y="1654064"/>
                  <a:pt x="812063" y="1654421"/>
                  <a:pt x="812490" y="1654777"/>
                </a:cubicBezTo>
                <a:cubicBezTo>
                  <a:pt x="812918" y="1655134"/>
                  <a:pt x="813204" y="1655473"/>
                  <a:pt x="813346" y="1655794"/>
                </a:cubicBezTo>
                <a:cubicBezTo>
                  <a:pt x="813489" y="1656114"/>
                  <a:pt x="813614" y="1656525"/>
                  <a:pt x="813720" y="1657024"/>
                </a:cubicBezTo>
                <a:cubicBezTo>
                  <a:pt x="813828" y="1657523"/>
                  <a:pt x="813899" y="1658254"/>
                  <a:pt x="813934" y="1659217"/>
                </a:cubicBezTo>
                <a:cubicBezTo>
                  <a:pt x="813970" y="1660179"/>
                  <a:pt x="813988" y="1661481"/>
                  <a:pt x="813988" y="1663121"/>
                </a:cubicBezTo>
                <a:cubicBezTo>
                  <a:pt x="813988" y="1664690"/>
                  <a:pt x="813952" y="1666009"/>
                  <a:pt x="813881" y="1667079"/>
                </a:cubicBezTo>
                <a:cubicBezTo>
                  <a:pt x="813810" y="1668149"/>
                  <a:pt x="813667" y="1668987"/>
                  <a:pt x="813453" y="1669593"/>
                </a:cubicBezTo>
                <a:cubicBezTo>
                  <a:pt x="813239" y="1670199"/>
                  <a:pt x="812972" y="1670662"/>
                  <a:pt x="812651" y="1670983"/>
                </a:cubicBezTo>
                <a:cubicBezTo>
                  <a:pt x="812330" y="1671304"/>
                  <a:pt x="811884" y="1671465"/>
                  <a:pt x="811314" y="1671465"/>
                </a:cubicBezTo>
                <a:cubicBezTo>
                  <a:pt x="810743" y="1671465"/>
                  <a:pt x="810048" y="1671304"/>
                  <a:pt x="809228" y="1670983"/>
                </a:cubicBezTo>
                <a:cubicBezTo>
                  <a:pt x="808408" y="1670662"/>
                  <a:pt x="807481" y="1670342"/>
                  <a:pt x="806447" y="1670021"/>
                </a:cubicBezTo>
                <a:cubicBezTo>
                  <a:pt x="805412" y="1669700"/>
                  <a:pt x="804254" y="1669397"/>
                  <a:pt x="802970" y="1669111"/>
                </a:cubicBezTo>
                <a:cubicBezTo>
                  <a:pt x="801686" y="1668826"/>
                  <a:pt x="800296" y="1668683"/>
                  <a:pt x="798798" y="1668683"/>
                </a:cubicBezTo>
                <a:cubicBezTo>
                  <a:pt x="797015" y="1668683"/>
                  <a:pt x="795268" y="1669040"/>
                  <a:pt x="793557" y="1669753"/>
                </a:cubicBezTo>
                <a:cubicBezTo>
                  <a:pt x="791845" y="1670466"/>
                  <a:pt x="790044" y="1671643"/>
                  <a:pt x="788155" y="1673283"/>
                </a:cubicBezTo>
                <a:cubicBezTo>
                  <a:pt x="786265" y="1674923"/>
                  <a:pt x="784286" y="1677098"/>
                  <a:pt x="782218" y="1679808"/>
                </a:cubicBezTo>
                <a:cubicBezTo>
                  <a:pt x="780150" y="1682518"/>
                  <a:pt x="777868" y="1685834"/>
                  <a:pt x="775372" y="1689757"/>
                </a:cubicBezTo>
                <a:lnTo>
                  <a:pt x="775372" y="1753083"/>
                </a:lnTo>
                <a:cubicBezTo>
                  <a:pt x="775372" y="1753654"/>
                  <a:pt x="775229" y="1754135"/>
                  <a:pt x="774944" y="1754527"/>
                </a:cubicBezTo>
                <a:cubicBezTo>
                  <a:pt x="774659" y="1754919"/>
                  <a:pt x="774195" y="1755258"/>
                  <a:pt x="773553" y="1755543"/>
                </a:cubicBezTo>
                <a:cubicBezTo>
                  <a:pt x="772911" y="1755829"/>
                  <a:pt x="772020" y="1756042"/>
                  <a:pt x="770879" y="1756185"/>
                </a:cubicBezTo>
                <a:cubicBezTo>
                  <a:pt x="769738" y="1756328"/>
                  <a:pt x="768276" y="1756399"/>
                  <a:pt x="766493" y="1756399"/>
                </a:cubicBezTo>
                <a:cubicBezTo>
                  <a:pt x="764782" y="1756399"/>
                  <a:pt x="763355" y="1756328"/>
                  <a:pt x="762214" y="1756185"/>
                </a:cubicBezTo>
                <a:cubicBezTo>
                  <a:pt x="761073" y="1756042"/>
                  <a:pt x="760164" y="1755829"/>
                  <a:pt x="759487" y="1755543"/>
                </a:cubicBezTo>
                <a:cubicBezTo>
                  <a:pt x="758809" y="1755258"/>
                  <a:pt x="758346" y="1754919"/>
                  <a:pt x="758096" y="1754527"/>
                </a:cubicBezTo>
                <a:cubicBezTo>
                  <a:pt x="757846" y="1754135"/>
                  <a:pt x="757722" y="1753654"/>
                  <a:pt x="757722" y="1753083"/>
                </a:cubicBezTo>
                <a:lnTo>
                  <a:pt x="757722" y="1656810"/>
                </a:lnTo>
                <a:cubicBezTo>
                  <a:pt x="757722" y="1656239"/>
                  <a:pt x="757829" y="1655758"/>
                  <a:pt x="758043" y="1655366"/>
                </a:cubicBezTo>
                <a:cubicBezTo>
                  <a:pt x="758257" y="1654973"/>
                  <a:pt x="758684" y="1654617"/>
                  <a:pt x="759326" y="1654296"/>
                </a:cubicBezTo>
                <a:cubicBezTo>
                  <a:pt x="759968" y="1653975"/>
                  <a:pt x="760788" y="1653761"/>
                  <a:pt x="761786" y="1653654"/>
                </a:cubicBezTo>
                <a:cubicBezTo>
                  <a:pt x="762785" y="1653547"/>
                  <a:pt x="764104" y="1653494"/>
                  <a:pt x="765744" y="1653494"/>
                </a:cubicBezTo>
                <a:cubicBezTo>
                  <a:pt x="767313" y="1653494"/>
                  <a:pt x="768615" y="1653547"/>
                  <a:pt x="769649" y="1653654"/>
                </a:cubicBezTo>
                <a:cubicBezTo>
                  <a:pt x="770683" y="1653761"/>
                  <a:pt x="771485" y="1653975"/>
                  <a:pt x="772056" y="1654296"/>
                </a:cubicBezTo>
                <a:cubicBezTo>
                  <a:pt x="772626" y="1654617"/>
                  <a:pt x="773036" y="1654973"/>
                  <a:pt x="773286" y="1655366"/>
                </a:cubicBezTo>
                <a:cubicBezTo>
                  <a:pt x="773535" y="1655758"/>
                  <a:pt x="773660" y="1656239"/>
                  <a:pt x="773660" y="1656810"/>
                </a:cubicBezTo>
                <a:lnTo>
                  <a:pt x="773660" y="1670823"/>
                </a:lnTo>
                <a:cubicBezTo>
                  <a:pt x="776299" y="1666972"/>
                  <a:pt x="778777" y="1663834"/>
                  <a:pt x="781095" y="1661410"/>
                </a:cubicBezTo>
                <a:cubicBezTo>
                  <a:pt x="783412" y="1658985"/>
                  <a:pt x="785605" y="1657077"/>
                  <a:pt x="787673" y="1655687"/>
                </a:cubicBezTo>
                <a:cubicBezTo>
                  <a:pt x="789741" y="1654296"/>
                  <a:pt x="791792" y="1653333"/>
                  <a:pt x="793824" y="1652798"/>
                </a:cubicBezTo>
                <a:cubicBezTo>
                  <a:pt x="795856" y="1652264"/>
                  <a:pt x="797907" y="1651996"/>
                  <a:pt x="799975" y="1651996"/>
                </a:cubicBezTo>
                <a:close/>
                <a:moveTo>
                  <a:pt x="615679" y="1651996"/>
                </a:moveTo>
                <a:cubicBezTo>
                  <a:pt x="622097" y="1651996"/>
                  <a:pt x="627499" y="1653084"/>
                  <a:pt x="631885" y="1655259"/>
                </a:cubicBezTo>
                <a:cubicBezTo>
                  <a:pt x="636271" y="1657434"/>
                  <a:pt x="639819" y="1660340"/>
                  <a:pt x="642529" y="1663977"/>
                </a:cubicBezTo>
                <a:cubicBezTo>
                  <a:pt x="645239" y="1667614"/>
                  <a:pt x="647182" y="1671875"/>
                  <a:pt x="648359" y="1676760"/>
                </a:cubicBezTo>
                <a:cubicBezTo>
                  <a:pt x="649535" y="1681645"/>
                  <a:pt x="650124" y="1687510"/>
                  <a:pt x="650124" y="1694356"/>
                </a:cubicBezTo>
                <a:lnTo>
                  <a:pt x="650124" y="1753083"/>
                </a:lnTo>
                <a:cubicBezTo>
                  <a:pt x="650124" y="1753654"/>
                  <a:pt x="649981" y="1754135"/>
                  <a:pt x="649696" y="1754527"/>
                </a:cubicBezTo>
                <a:cubicBezTo>
                  <a:pt x="649410" y="1754919"/>
                  <a:pt x="648947" y="1755258"/>
                  <a:pt x="648305" y="1755543"/>
                </a:cubicBezTo>
                <a:cubicBezTo>
                  <a:pt x="647663" y="1755829"/>
                  <a:pt x="646772" y="1756042"/>
                  <a:pt x="645631" y="1756185"/>
                </a:cubicBezTo>
                <a:cubicBezTo>
                  <a:pt x="644490" y="1756328"/>
                  <a:pt x="643064" y="1756399"/>
                  <a:pt x="641352" y="1756399"/>
                </a:cubicBezTo>
                <a:cubicBezTo>
                  <a:pt x="639569" y="1756399"/>
                  <a:pt x="638107" y="1756328"/>
                  <a:pt x="636966" y="1756185"/>
                </a:cubicBezTo>
                <a:cubicBezTo>
                  <a:pt x="635825" y="1756042"/>
                  <a:pt x="634934" y="1755829"/>
                  <a:pt x="634292" y="1755543"/>
                </a:cubicBezTo>
                <a:cubicBezTo>
                  <a:pt x="633650" y="1755258"/>
                  <a:pt x="633187" y="1754919"/>
                  <a:pt x="632901" y="1754527"/>
                </a:cubicBezTo>
                <a:cubicBezTo>
                  <a:pt x="632616" y="1754135"/>
                  <a:pt x="632473" y="1753654"/>
                  <a:pt x="632473" y="1753083"/>
                </a:cubicBezTo>
                <a:lnTo>
                  <a:pt x="632473" y="1696710"/>
                </a:lnTo>
                <a:cubicBezTo>
                  <a:pt x="632473" y="1691219"/>
                  <a:pt x="632046" y="1686797"/>
                  <a:pt x="631190" y="1683445"/>
                </a:cubicBezTo>
                <a:cubicBezTo>
                  <a:pt x="630334" y="1680094"/>
                  <a:pt x="629086" y="1677205"/>
                  <a:pt x="627446" y="1674781"/>
                </a:cubicBezTo>
                <a:cubicBezTo>
                  <a:pt x="625806" y="1672356"/>
                  <a:pt x="623684" y="1670502"/>
                  <a:pt x="621081" y="1669218"/>
                </a:cubicBezTo>
                <a:cubicBezTo>
                  <a:pt x="618478" y="1667935"/>
                  <a:pt x="615465" y="1667293"/>
                  <a:pt x="612042" y="1667293"/>
                </a:cubicBezTo>
                <a:cubicBezTo>
                  <a:pt x="607621" y="1667293"/>
                  <a:pt x="603199" y="1668862"/>
                  <a:pt x="598778" y="1672000"/>
                </a:cubicBezTo>
                <a:cubicBezTo>
                  <a:pt x="594356" y="1675137"/>
                  <a:pt x="589721" y="1679737"/>
                  <a:pt x="584872" y="1685799"/>
                </a:cubicBezTo>
                <a:lnTo>
                  <a:pt x="584872" y="1753083"/>
                </a:lnTo>
                <a:cubicBezTo>
                  <a:pt x="584872" y="1753654"/>
                  <a:pt x="584729" y="1754135"/>
                  <a:pt x="584444" y="1754527"/>
                </a:cubicBezTo>
                <a:cubicBezTo>
                  <a:pt x="584159" y="1754919"/>
                  <a:pt x="583695" y="1755258"/>
                  <a:pt x="583053" y="1755543"/>
                </a:cubicBezTo>
                <a:cubicBezTo>
                  <a:pt x="582411" y="1755829"/>
                  <a:pt x="581520" y="1756042"/>
                  <a:pt x="580379" y="1756185"/>
                </a:cubicBezTo>
                <a:cubicBezTo>
                  <a:pt x="579238" y="1756328"/>
                  <a:pt x="577776" y="1756399"/>
                  <a:pt x="575993" y="1756399"/>
                </a:cubicBezTo>
                <a:cubicBezTo>
                  <a:pt x="574282" y="1756399"/>
                  <a:pt x="572855" y="1756328"/>
                  <a:pt x="571714" y="1756185"/>
                </a:cubicBezTo>
                <a:cubicBezTo>
                  <a:pt x="570573" y="1756042"/>
                  <a:pt x="569664" y="1755829"/>
                  <a:pt x="568987" y="1755543"/>
                </a:cubicBezTo>
                <a:cubicBezTo>
                  <a:pt x="568309" y="1755258"/>
                  <a:pt x="567846" y="1754919"/>
                  <a:pt x="567596" y="1754527"/>
                </a:cubicBezTo>
                <a:cubicBezTo>
                  <a:pt x="567346" y="1754135"/>
                  <a:pt x="567222" y="1753654"/>
                  <a:pt x="567222" y="1753083"/>
                </a:cubicBezTo>
                <a:lnTo>
                  <a:pt x="567222" y="1656810"/>
                </a:lnTo>
                <a:cubicBezTo>
                  <a:pt x="567222" y="1656239"/>
                  <a:pt x="567329" y="1655758"/>
                  <a:pt x="567542" y="1655366"/>
                </a:cubicBezTo>
                <a:cubicBezTo>
                  <a:pt x="567756" y="1654973"/>
                  <a:pt x="568184" y="1654617"/>
                  <a:pt x="568826" y="1654296"/>
                </a:cubicBezTo>
                <a:cubicBezTo>
                  <a:pt x="569468" y="1653975"/>
                  <a:pt x="570288" y="1653761"/>
                  <a:pt x="571287" y="1653654"/>
                </a:cubicBezTo>
                <a:cubicBezTo>
                  <a:pt x="572285" y="1653547"/>
                  <a:pt x="573604" y="1653494"/>
                  <a:pt x="575244" y="1653494"/>
                </a:cubicBezTo>
                <a:cubicBezTo>
                  <a:pt x="576813" y="1653494"/>
                  <a:pt x="578115" y="1653547"/>
                  <a:pt x="579149" y="1653654"/>
                </a:cubicBezTo>
                <a:cubicBezTo>
                  <a:pt x="580183" y="1653761"/>
                  <a:pt x="580985" y="1653975"/>
                  <a:pt x="581556" y="1654296"/>
                </a:cubicBezTo>
                <a:cubicBezTo>
                  <a:pt x="582126" y="1654617"/>
                  <a:pt x="582536" y="1654973"/>
                  <a:pt x="582786" y="1655366"/>
                </a:cubicBezTo>
                <a:cubicBezTo>
                  <a:pt x="583035" y="1655758"/>
                  <a:pt x="583160" y="1656239"/>
                  <a:pt x="583160" y="1656810"/>
                </a:cubicBezTo>
                <a:lnTo>
                  <a:pt x="583160" y="1669539"/>
                </a:lnTo>
                <a:cubicBezTo>
                  <a:pt x="588580" y="1663478"/>
                  <a:pt x="593982" y="1659038"/>
                  <a:pt x="599366" y="1656221"/>
                </a:cubicBezTo>
                <a:cubicBezTo>
                  <a:pt x="604750" y="1653405"/>
                  <a:pt x="610188" y="1651996"/>
                  <a:pt x="615679" y="1651996"/>
                </a:cubicBezTo>
                <a:close/>
                <a:moveTo>
                  <a:pt x="495282" y="1651996"/>
                </a:moveTo>
                <a:cubicBezTo>
                  <a:pt x="503198" y="1651996"/>
                  <a:pt x="510097" y="1653173"/>
                  <a:pt x="515981" y="1655526"/>
                </a:cubicBezTo>
                <a:cubicBezTo>
                  <a:pt x="521864" y="1657879"/>
                  <a:pt x="526767" y="1661303"/>
                  <a:pt x="530689" y="1665795"/>
                </a:cubicBezTo>
                <a:cubicBezTo>
                  <a:pt x="534611" y="1670288"/>
                  <a:pt x="537553" y="1675744"/>
                  <a:pt x="539514" y="1682162"/>
                </a:cubicBezTo>
                <a:cubicBezTo>
                  <a:pt x="541475" y="1688580"/>
                  <a:pt x="542456" y="1695818"/>
                  <a:pt x="542456" y="1703877"/>
                </a:cubicBezTo>
                <a:cubicBezTo>
                  <a:pt x="542456" y="1711721"/>
                  <a:pt x="541422" y="1718942"/>
                  <a:pt x="539354" y="1725538"/>
                </a:cubicBezTo>
                <a:cubicBezTo>
                  <a:pt x="537285" y="1732135"/>
                  <a:pt x="534201" y="1737822"/>
                  <a:pt x="530101" y="1742600"/>
                </a:cubicBezTo>
                <a:cubicBezTo>
                  <a:pt x="526000" y="1747378"/>
                  <a:pt x="520866" y="1751104"/>
                  <a:pt x="514697" y="1753778"/>
                </a:cubicBezTo>
                <a:cubicBezTo>
                  <a:pt x="508528" y="1756453"/>
                  <a:pt x="501379" y="1757790"/>
                  <a:pt x="493249" y="1757790"/>
                </a:cubicBezTo>
                <a:cubicBezTo>
                  <a:pt x="485334" y="1757790"/>
                  <a:pt x="478434" y="1756613"/>
                  <a:pt x="472551" y="1754260"/>
                </a:cubicBezTo>
                <a:cubicBezTo>
                  <a:pt x="466667" y="1751906"/>
                  <a:pt x="461764" y="1748483"/>
                  <a:pt x="457842" y="1743991"/>
                </a:cubicBezTo>
                <a:cubicBezTo>
                  <a:pt x="453920" y="1739498"/>
                  <a:pt x="450996" y="1734042"/>
                  <a:pt x="449071" y="1727624"/>
                </a:cubicBezTo>
                <a:cubicBezTo>
                  <a:pt x="447145" y="1721206"/>
                  <a:pt x="446182" y="1713932"/>
                  <a:pt x="446182" y="1705802"/>
                </a:cubicBezTo>
                <a:cubicBezTo>
                  <a:pt x="446182" y="1697958"/>
                  <a:pt x="447199" y="1690737"/>
                  <a:pt x="449231" y="1684141"/>
                </a:cubicBezTo>
                <a:cubicBezTo>
                  <a:pt x="451264" y="1677544"/>
                  <a:pt x="454330" y="1671857"/>
                  <a:pt x="458431" y="1667079"/>
                </a:cubicBezTo>
                <a:cubicBezTo>
                  <a:pt x="462531" y="1662301"/>
                  <a:pt x="467648" y="1658593"/>
                  <a:pt x="473781" y="1655954"/>
                </a:cubicBezTo>
                <a:cubicBezTo>
                  <a:pt x="479914" y="1653315"/>
                  <a:pt x="487081" y="1651996"/>
                  <a:pt x="495282" y="1651996"/>
                </a:cubicBezTo>
                <a:close/>
                <a:moveTo>
                  <a:pt x="1503112" y="1632848"/>
                </a:moveTo>
                <a:lnTo>
                  <a:pt x="1458609" y="1708797"/>
                </a:lnTo>
                <a:lnTo>
                  <a:pt x="1503323" y="1708797"/>
                </a:lnTo>
                <a:lnTo>
                  <a:pt x="1503323" y="1632848"/>
                </a:lnTo>
                <a:close/>
                <a:moveTo>
                  <a:pt x="2187853" y="1632635"/>
                </a:moveTo>
                <a:lnTo>
                  <a:pt x="2187853" y="1740354"/>
                </a:lnTo>
                <a:lnTo>
                  <a:pt x="2206787" y="1740354"/>
                </a:lnTo>
                <a:cubicBezTo>
                  <a:pt x="2215629" y="1740354"/>
                  <a:pt x="2223082" y="1739248"/>
                  <a:pt x="2229143" y="1737037"/>
                </a:cubicBezTo>
                <a:cubicBezTo>
                  <a:pt x="2235205" y="1734827"/>
                  <a:pt x="2240268" y="1731439"/>
                  <a:pt x="2244333" y="1726875"/>
                </a:cubicBezTo>
                <a:cubicBezTo>
                  <a:pt x="2248398" y="1722311"/>
                  <a:pt x="2251447" y="1716588"/>
                  <a:pt x="2253479" y="1709707"/>
                </a:cubicBezTo>
                <a:cubicBezTo>
                  <a:pt x="2255512" y="1702825"/>
                  <a:pt x="2256528" y="1694677"/>
                  <a:pt x="2256528" y="1685264"/>
                </a:cubicBezTo>
                <a:cubicBezTo>
                  <a:pt x="2256528" y="1677776"/>
                  <a:pt x="2255601" y="1670805"/>
                  <a:pt x="2253747" y="1664351"/>
                </a:cubicBezTo>
                <a:cubicBezTo>
                  <a:pt x="2251892" y="1657897"/>
                  <a:pt x="2248986" y="1652317"/>
                  <a:pt x="2245029" y="1647610"/>
                </a:cubicBezTo>
                <a:cubicBezTo>
                  <a:pt x="2241071" y="1642904"/>
                  <a:pt x="2236061" y="1639231"/>
                  <a:pt x="2229999" y="1636592"/>
                </a:cubicBezTo>
                <a:cubicBezTo>
                  <a:pt x="2223938" y="1633954"/>
                  <a:pt x="2216129" y="1632635"/>
                  <a:pt x="2206573" y="1632635"/>
                </a:cubicBezTo>
                <a:close/>
                <a:moveTo>
                  <a:pt x="1123090" y="1627714"/>
                </a:moveTo>
                <a:cubicBezTo>
                  <a:pt x="1124873" y="1627714"/>
                  <a:pt x="1126335" y="1627785"/>
                  <a:pt x="1127476" y="1627928"/>
                </a:cubicBezTo>
                <a:cubicBezTo>
                  <a:pt x="1128617" y="1628070"/>
                  <a:pt x="1129508" y="1628302"/>
                  <a:pt x="1130150" y="1628623"/>
                </a:cubicBezTo>
                <a:cubicBezTo>
                  <a:pt x="1130792" y="1628944"/>
                  <a:pt x="1131255" y="1629318"/>
                  <a:pt x="1131541" y="1629746"/>
                </a:cubicBezTo>
                <a:cubicBezTo>
                  <a:pt x="1131826" y="1630174"/>
                  <a:pt x="1131969" y="1630638"/>
                  <a:pt x="1131969" y="1631137"/>
                </a:cubicBezTo>
                <a:lnTo>
                  <a:pt x="1131969" y="1654029"/>
                </a:lnTo>
                <a:lnTo>
                  <a:pt x="1156679" y="1654029"/>
                </a:lnTo>
                <a:cubicBezTo>
                  <a:pt x="1157249" y="1654029"/>
                  <a:pt x="1157748" y="1654153"/>
                  <a:pt x="1158176" y="1654403"/>
                </a:cubicBezTo>
                <a:cubicBezTo>
                  <a:pt x="1158604" y="1654653"/>
                  <a:pt x="1158979" y="1655080"/>
                  <a:pt x="1159300" y="1655687"/>
                </a:cubicBezTo>
                <a:cubicBezTo>
                  <a:pt x="1159620" y="1656293"/>
                  <a:pt x="1159852" y="1657059"/>
                  <a:pt x="1159995" y="1657986"/>
                </a:cubicBezTo>
                <a:cubicBezTo>
                  <a:pt x="1160137" y="1658914"/>
                  <a:pt x="1160209" y="1660055"/>
                  <a:pt x="1160209" y="1661410"/>
                </a:cubicBezTo>
                <a:cubicBezTo>
                  <a:pt x="1160209" y="1663977"/>
                  <a:pt x="1159888" y="1665831"/>
                  <a:pt x="1159246" y="1666972"/>
                </a:cubicBezTo>
                <a:cubicBezTo>
                  <a:pt x="1158604" y="1668113"/>
                  <a:pt x="1157748" y="1668683"/>
                  <a:pt x="1156679" y="1668683"/>
                </a:cubicBezTo>
                <a:lnTo>
                  <a:pt x="1131969" y="1668683"/>
                </a:lnTo>
                <a:lnTo>
                  <a:pt x="1131969" y="1722383"/>
                </a:lnTo>
                <a:cubicBezTo>
                  <a:pt x="1131969" y="1729015"/>
                  <a:pt x="1132949" y="1734024"/>
                  <a:pt x="1134910" y="1737412"/>
                </a:cubicBezTo>
                <a:cubicBezTo>
                  <a:pt x="1136871" y="1740799"/>
                  <a:pt x="1140384" y="1742493"/>
                  <a:pt x="1145447" y="1742493"/>
                </a:cubicBezTo>
                <a:cubicBezTo>
                  <a:pt x="1147087" y="1742493"/>
                  <a:pt x="1148549" y="1742332"/>
                  <a:pt x="1149833" y="1742012"/>
                </a:cubicBezTo>
                <a:cubicBezTo>
                  <a:pt x="1151116" y="1741691"/>
                  <a:pt x="1152257" y="1741352"/>
                  <a:pt x="1153256" y="1740995"/>
                </a:cubicBezTo>
                <a:cubicBezTo>
                  <a:pt x="1154254" y="1740639"/>
                  <a:pt x="1155110" y="1740300"/>
                  <a:pt x="1155823" y="1739979"/>
                </a:cubicBezTo>
                <a:cubicBezTo>
                  <a:pt x="1156536" y="1739658"/>
                  <a:pt x="1157178" y="1739498"/>
                  <a:pt x="1157748" y="1739498"/>
                </a:cubicBezTo>
                <a:cubicBezTo>
                  <a:pt x="1158105" y="1739498"/>
                  <a:pt x="1158444" y="1739587"/>
                  <a:pt x="1158765" y="1739765"/>
                </a:cubicBezTo>
                <a:cubicBezTo>
                  <a:pt x="1159086" y="1739943"/>
                  <a:pt x="1159335" y="1740282"/>
                  <a:pt x="1159513" y="1740781"/>
                </a:cubicBezTo>
                <a:cubicBezTo>
                  <a:pt x="1159692" y="1741281"/>
                  <a:pt x="1159852" y="1741958"/>
                  <a:pt x="1159995" y="1742814"/>
                </a:cubicBezTo>
                <a:cubicBezTo>
                  <a:pt x="1160137" y="1743670"/>
                  <a:pt x="1160209" y="1744739"/>
                  <a:pt x="1160209" y="1746023"/>
                </a:cubicBezTo>
                <a:cubicBezTo>
                  <a:pt x="1160209" y="1748091"/>
                  <a:pt x="1160066" y="1749731"/>
                  <a:pt x="1159781" y="1750944"/>
                </a:cubicBezTo>
                <a:cubicBezTo>
                  <a:pt x="1159496" y="1752156"/>
                  <a:pt x="1159068" y="1753047"/>
                  <a:pt x="1158497" y="1753618"/>
                </a:cubicBezTo>
                <a:cubicBezTo>
                  <a:pt x="1157927" y="1754188"/>
                  <a:pt x="1157071" y="1754723"/>
                  <a:pt x="1155930" y="1755222"/>
                </a:cubicBezTo>
                <a:cubicBezTo>
                  <a:pt x="1154789" y="1755722"/>
                  <a:pt x="1153487" y="1756132"/>
                  <a:pt x="1152026" y="1756453"/>
                </a:cubicBezTo>
                <a:cubicBezTo>
                  <a:pt x="1150564" y="1756773"/>
                  <a:pt x="1149012" y="1757041"/>
                  <a:pt x="1147372" y="1757255"/>
                </a:cubicBezTo>
                <a:cubicBezTo>
                  <a:pt x="1145732" y="1757469"/>
                  <a:pt x="1144092" y="1757576"/>
                  <a:pt x="1142452" y="1757576"/>
                </a:cubicBezTo>
                <a:cubicBezTo>
                  <a:pt x="1137460" y="1757576"/>
                  <a:pt x="1133181" y="1756916"/>
                  <a:pt x="1129615" y="1755597"/>
                </a:cubicBezTo>
                <a:cubicBezTo>
                  <a:pt x="1126049" y="1754277"/>
                  <a:pt x="1123126" y="1752281"/>
                  <a:pt x="1120844" y="1749606"/>
                </a:cubicBezTo>
                <a:cubicBezTo>
                  <a:pt x="1118562" y="1746932"/>
                  <a:pt x="1116904" y="1743545"/>
                  <a:pt x="1115870" y="1739444"/>
                </a:cubicBezTo>
                <a:cubicBezTo>
                  <a:pt x="1114836" y="1735344"/>
                  <a:pt x="1114319" y="1730512"/>
                  <a:pt x="1114319" y="1724950"/>
                </a:cubicBezTo>
                <a:lnTo>
                  <a:pt x="1114319" y="1668683"/>
                </a:lnTo>
                <a:lnTo>
                  <a:pt x="1100840" y="1668683"/>
                </a:lnTo>
                <a:cubicBezTo>
                  <a:pt x="1099771" y="1668683"/>
                  <a:pt x="1098915" y="1668113"/>
                  <a:pt x="1098273" y="1666972"/>
                </a:cubicBezTo>
                <a:cubicBezTo>
                  <a:pt x="1097631" y="1665831"/>
                  <a:pt x="1097310" y="1663977"/>
                  <a:pt x="1097310" y="1661410"/>
                </a:cubicBezTo>
                <a:cubicBezTo>
                  <a:pt x="1097310" y="1660055"/>
                  <a:pt x="1097399" y="1658914"/>
                  <a:pt x="1097578" y="1657986"/>
                </a:cubicBezTo>
                <a:cubicBezTo>
                  <a:pt x="1097756" y="1657059"/>
                  <a:pt x="1097988" y="1656293"/>
                  <a:pt x="1098273" y="1655687"/>
                </a:cubicBezTo>
                <a:cubicBezTo>
                  <a:pt x="1098558" y="1655080"/>
                  <a:pt x="1098933" y="1654653"/>
                  <a:pt x="1099396" y="1654403"/>
                </a:cubicBezTo>
                <a:cubicBezTo>
                  <a:pt x="1099860" y="1654153"/>
                  <a:pt x="1100377" y="1654029"/>
                  <a:pt x="1100947" y="1654029"/>
                </a:cubicBezTo>
                <a:lnTo>
                  <a:pt x="1114319" y="1654029"/>
                </a:lnTo>
                <a:lnTo>
                  <a:pt x="1114319" y="1631137"/>
                </a:lnTo>
                <a:cubicBezTo>
                  <a:pt x="1114319" y="1630638"/>
                  <a:pt x="1114443" y="1630174"/>
                  <a:pt x="1114693" y="1629746"/>
                </a:cubicBezTo>
                <a:cubicBezTo>
                  <a:pt x="1114942" y="1629318"/>
                  <a:pt x="1115406" y="1628944"/>
                  <a:pt x="1116084" y="1628623"/>
                </a:cubicBezTo>
                <a:cubicBezTo>
                  <a:pt x="1116761" y="1628302"/>
                  <a:pt x="1117670" y="1628070"/>
                  <a:pt x="1118811" y="1627928"/>
                </a:cubicBezTo>
                <a:cubicBezTo>
                  <a:pt x="1119952" y="1627785"/>
                  <a:pt x="1121379" y="1627714"/>
                  <a:pt x="1123090" y="1627714"/>
                </a:cubicBezTo>
                <a:close/>
                <a:moveTo>
                  <a:pt x="694465" y="1627714"/>
                </a:moveTo>
                <a:cubicBezTo>
                  <a:pt x="696248" y="1627714"/>
                  <a:pt x="697710" y="1627785"/>
                  <a:pt x="698851" y="1627928"/>
                </a:cubicBezTo>
                <a:cubicBezTo>
                  <a:pt x="699992" y="1628070"/>
                  <a:pt x="700883" y="1628302"/>
                  <a:pt x="701525" y="1628623"/>
                </a:cubicBezTo>
                <a:cubicBezTo>
                  <a:pt x="702167" y="1628944"/>
                  <a:pt x="702630" y="1629318"/>
                  <a:pt x="702916" y="1629746"/>
                </a:cubicBezTo>
                <a:cubicBezTo>
                  <a:pt x="703201" y="1630174"/>
                  <a:pt x="703344" y="1630638"/>
                  <a:pt x="703344" y="1631137"/>
                </a:cubicBezTo>
                <a:lnTo>
                  <a:pt x="703344" y="1654029"/>
                </a:lnTo>
                <a:lnTo>
                  <a:pt x="728054" y="1654029"/>
                </a:lnTo>
                <a:cubicBezTo>
                  <a:pt x="728624" y="1654029"/>
                  <a:pt x="729123" y="1654153"/>
                  <a:pt x="729551" y="1654403"/>
                </a:cubicBezTo>
                <a:cubicBezTo>
                  <a:pt x="729979" y="1654653"/>
                  <a:pt x="730354" y="1655080"/>
                  <a:pt x="730674" y="1655687"/>
                </a:cubicBezTo>
                <a:cubicBezTo>
                  <a:pt x="730995" y="1656293"/>
                  <a:pt x="731227" y="1657059"/>
                  <a:pt x="731370" y="1657986"/>
                </a:cubicBezTo>
                <a:cubicBezTo>
                  <a:pt x="731512" y="1658914"/>
                  <a:pt x="731584" y="1660055"/>
                  <a:pt x="731584" y="1661410"/>
                </a:cubicBezTo>
                <a:cubicBezTo>
                  <a:pt x="731584" y="1663977"/>
                  <a:pt x="731263" y="1665831"/>
                  <a:pt x="730621" y="1666972"/>
                </a:cubicBezTo>
                <a:cubicBezTo>
                  <a:pt x="729979" y="1668113"/>
                  <a:pt x="729123" y="1668683"/>
                  <a:pt x="728054" y="1668683"/>
                </a:cubicBezTo>
                <a:lnTo>
                  <a:pt x="703344" y="1668683"/>
                </a:lnTo>
                <a:lnTo>
                  <a:pt x="703344" y="1722383"/>
                </a:lnTo>
                <a:cubicBezTo>
                  <a:pt x="703344" y="1729015"/>
                  <a:pt x="704324" y="1734024"/>
                  <a:pt x="706285" y="1737412"/>
                </a:cubicBezTo>
                <a:cubicBezTo>
                  <a:pt x="708246" y="1740799"/>
                  <a:pt x="711759" y="1742493"/>
                  <a:pt x="716822" y="1742493"/>
                </a:cubicBezTo>
                <a:cubicBezTo>
                  <a:pt x="718462" y="1742493"/>
                  <a:pt x="719924" y="1742332"/>
                  <a:pt x="721208" y="1742012"/>
                </a:cubicBezTo>
                <a:cubicBezTo>
                  <a:pt x="722491" y="1741691"/>
                  <a:pt x="723632" y="1741352"/>
                  <a:pt x="724631" y="1740995"/>
                </a:cubicBezTo>
                <a:cubicBezTo>
                  <a:pt x="725629" y="1740639"/>
                  <a:pt x="726485" y="1740300"/>
                  <a:pt x="727198" y="1739979"/>
                </a:cubicBezTo>
                <a:cubicBezTo>
                  <a:pt x="727911" y="1739658"/>
                  <a:pt x="728553" y="1739498"/>
                  <a:pt x="729123" y="1739498"/>
                </a:cubicBezTo>
                <a:cubicBezTo>
                  <a:pt x="729480" y="1739498"/>
                  <a:pt x="729819" y="1739587"/>
                  <a:pt x="730140" y="1739765"/>
                </a:cubicBezTo>
                <a:cubicBezTo>
                  <a:pt x="730460" y="1739943"/>
                  <a:pt x="730710" y="1740282"/>
                  <a:pt x="730888" y="1740781"/>
                </a:cubicBezTo>
                <a:cubicBezTo>
                  <a:pt x="731067" y="1741281"/>
                  <a:pt x="731227" y="1741958"/>
                  <a:pt x="731370" y="1742814"/>
                </a:cubicBezTo>
                <a:cubicBezTo>
                  <a:pt x="731512" y="1743670"/>
                  <a:pt x="731584" y="1744739"/>
                  <a:pt x="731584" y="1746023"/>
                </a:cubicBezTo>
                <a:cubicBezTo>
                  <a:pt x="731584" y="1748091"/>
                  <a:pt x="731441" y="1749731"/>
                  <a:pt x="731156" y="1750944"/>
                </a:cubicBezTo>
                <a:cubicBezTo>
                  <a:pt x="730871" y="1752156"/>
                  <a:pt x="730443" y="1753047"/>
                  <a:pt x="729872" y="1753618"/>
                </a:cubicBezTo>
                <a:cubicBezTo>
                  <a:pt x="729302" y="1754188"/>
                  <a:pt x="728446" y="1754723"/>
                  <a:pt x="727305" y="1755222"/>
                </a:cubicBezTo>
                <a:cubicBezTo>
                  <a:pt x="726164" y="1755722"/>
                  <a:pt x="724862" y="1756132"/>
                  <a:pt x="723400" y="1756453"/>
                </a:cubicBezTo>
                <a:cubicBezTo>
                  <a:pt x="721939" y="1756773"/>
                  <a:pt x="720387" y="1757041"/>
                  <a:pt x="718747" y="1757255"/>
                </a:cubicBezTo>
                <a:cubicBezTo>
                  <a:pt x="717107" y="1757469"/>
                  <a:pt x="715467" y="1757576"/>
                  <a:pt x="713827" y="1757576"/>
                </a:cubicBezTo>
                <a:cubicBezTo>
                  <a:pt x="708835" y="1757576"/>
                  <a:pt x="704556" y="1756916"/>
                  <a:pt x="700990" y="1755597"/>
                </a:cubicBezTo>
                <a:cubicBezTo>
                  <a:pt x="697425" y="1754277"/>
                  <a:pt x="694501" y="1752281"/>
                  <a:pt x="692219" y="1749606"/>
                </a:cubicBezTo>
                <a:cubicBezTo>
                  <a:pt x="689937" y="1746932"/>
                  <a:pt x="688279" y="1743545"/>
                  <a:pt x="687245" y="1739444"/>
                </a:cubicBezTo>
                <a:cubicBezTo>
                  <a:pt x="686210" y="1735344"/>
                  <a:pt x="685693" y="1730512"/>
                  <a:pt x="685693" y="1724950"/>
                </a:cubicBezTo>
                <a:lnTo>
                  <a:pt x="685693" y="1668683"/>
                </a:lnTo>
                <a:lnTo>
                  <a:pt x="672215" y="1668683"/>
                </a:lnTo>
                <a:cubicBezTo>
                  <a:pt x="671146" y="1668683"/>
                  <a:pt x="670290" y="1668113"/>
                  <a:pt x="669648" y="1666972"/>
                </a:cubicBezTo>
                <a:cubicBezTo>
                  <a:pt x="669006" y="1665831"/>
                  <a:pt x="668685" y="1663977"/>
                  <a:pt x="668685" y="1661410"/>
                </a:cubicBezTo>
                <a:cubicBezTo>
                  <a:pt x="668685" y="1660055"/>
                  <a:pt x="668774" y="1658914"/>
                  <a:pt x="668953" y="1657986"/>
                </a:cubicBezTo>
                <a:cubicBezTo>
                  <a:pt x="669131" y="1657059"/>
                  <a:pt x="669363" y="1656293"/>
                  <a:pt x="669648" y="1655687"/>
                </a:cubicBezTo>
                <a:cubicBezTo>
                  <a:pt x="669933" y="1655080"/>
                  <a:pt x="670308" y="1654653"/>
                  <a:pt x="670771" y="1654403"/>
                </a:cubicBezTo>
                <a:cubicBezTo>
                  <a:pt x="671235" y="1654153"/>
                  <a:pt x="671752" y="1654029"/>
                  <a:pt x="672322" y="1654029"/>
                </a:cubicBezTo>
                <a:lnTo>
                  <a:pt x="685693" y="1654029"/>
                </a:lnTo>
                <a:lnTo>
                  <a:pt x="685693" y="1631137"/>
                </a:lnTo>
                <a:cubicBezTo>
                  <a:pt x="685693" y="1630638"/>
                  <a:pt x="685818" y="1630174"/>
                  <a:pt x="686068" y="1629746"/>
                </a:cubicBezTo>
                <a:cubicBezTo>
                  <a:pt x="686317" y="1629318"/>
                  <a:pt x="686781" y="1628944"/>
                  <a:pt x="687459" y="1628623"/>
                </a:cubicBezTo>
                <a:cubicBezTo>
                  <a:pt x="688136" y="1628302"/>
                  <a:pt x="689045" y="1628070"/>
                  <a:pt x="690186" y="1627928"/>
                </a:cubicBezTo>
                <a:cubicBezTo>
                  <a:pt x="691327" y="1627785"/>
                  <a:pt x="692754" y="1627714"/>
                  <a:pt x="694465" y="1627714"/>
                </a:cubicBezTo>
                <a:close/>
                <a:moveTo>
                  <a:pt x="2176300" y="1617338"/>
                </a:moveTo>
                <a:lnTo>
                  <a:pt x="2207642" y="1617338"/>
                </a:lnTo>
                <a:cubicBezTo>
                  <a:pt x="2219623" y="1617338"/>
                  <a:pt x="2229750" y="1618889"/>
                  <a:pt x="2238022" y="1621991"/>
                </a:cubicBezTo>
                <a:cubicBezTo>
                  <a:pt x="2246294" y="1625093"/>
                  <a:pt x="2253229" y="1629550"/>
                  <a:pt x="2258828" y="1635362"/>
                </a:cubicBezTo>
                <a:cubicBezTo>
                  <a:pt x="2264426" y="1641174"/>
                  <a:pt x="2268669" y="1648217"/>
                  <a:pt x="2271557" y="1656489"/>
                </a:cubicBezTo>
                <a:cubicBezTo>
                  <a:pt x="2274445" y="1664761"/>
                  <a:pt x="2275889" y="1674103"/>
                  <a:pt x="2275889" y="1684515"/>
                </a:cubicBezTo>
                <a:cubicBezTo>
                  <a:pt x="2275889" y="1696496"/>
                  <a:pt x="2274356" y="1706961"/>
                  <a:pt x="2271290" y="1715911"/>
                </a:cubicBezTo>
                <a:cubicBezTo>
                  <a:pt x="2268223" y="1724861"/>
                  <a:pt x="2263748" y="1732277"/>
                  <a:pt x="2257865" y="1738161"/>
                </a:cubicBezTo>
                <a:cubicBezTo>
                  <a:pt x="2251982" y="1744044"/>
                  <a:pt x="2244761" y="1748448"/>
                  <a:pt x="2236203" y="1751371"/>
                </a:cubicBezTo>
                <a:cubicBezTo>
                  <a:pt x="2227646" y="1754295"/>
                  <a:pt x="2217448" y="1755757"/>
                  <a:pt x="2205610" y="1755757"/>
                </a:cubicBezTo>
                <a:lnTo>
                  <a:pt x="2176300" y="1755757"/>
                </a:lnTo>
                <a:cubicBezTo>
                  <a:pt x="2174660" y="1755757"/>
                  <a:pt x="2173109" y="1755205"/>
                  <a:pt x="2171647" y="1754099"/>
                </a:cubicBezTo>
                <a:cubicBezTo>
                  <a:pt x="2170185" y="1752994"/>
                  <a:pt x="2169454" y="1751051"/>
                  <a:pt x="2169454" y="1748269"/>
                </a:cubicBezTo>
                <a:lnTo>
                  <a:pt x="2169454" y="1624826"/>
                </a:lnTo>
                <a:cubicBezTo>
                  <a:pt x="2169454" y="1622044"/>
                  <a:pt x="2170185" y="1620101"/>
                  <a:pt x="2171647" y="1618996"/>
                </a:cubicBezTo>
                <a:cubicBezTo>
                  <a:pt x="2173109" y="1617890"/>
                  <a:pt x="2174660" y="1617338"/>
                  <a:pt x="2176300" y="1617338"/>
                </a:cubicBezTo>
                <a:close/>
                <a:moveTo>
                  <a:pt x="1507762" y="1616696"/>
                </a:moveTo>
                <a:cubicBezTo>
                  <a:pt x="1510161" y="1616696"/>
                  <a:pt x="1512251" y="1616785"/>
                  <a:pt x="1514033" y="1616963"/>
                </a:cubicBezTo>
                <a:cubicBezTo>
                  <a:pt x="1515815" y="1617142"/>
                  <a:pt x="1517251" y="1617373"/>
                  <a:pt x="1518341" y="1617659"/>
                </a:cubicBezTo>
                <a:cubicBezTo>
                  <a:pt x="1519431" y="1617944"/>
                  <a:pt x="1520267" y="1618318"/>
                  <a:pt x="1520849" y="1618782"/>
                </a:cubicBezTo>
                <a:cubicBezTo>
                  <a:pt x="1521431" y="1619245"/>
                  <a:pt x="1521722" y="1619798"/>
                  <a:pt x="1521722" y="1620440"/>
                </a:cubicBezTo>
                <a:lnTo>
                  <a:pt x="1521722" y="1708797"/>
                </a:lnTo>
                <a:lnTo>
                  <a:pt x="1537339" y="1708797"/>
                </a:lnTo>
                <a:cubicBezTo>
                  <a:pt x="1538551" y="1708797"/>
                  <a:pt x="1539532" y="1709421"/>
                  <a:pt x="1540281" y="1710669"/>
                </a:cubicBezTo>
                <a:cubicBezTo>
                  <a:pt x="1541030" y="1711917"/>
                  <a:pt x="1541404" y="1713825"/>
                  <a:pt x="1541404" y="1716392"/>
                </a:cubicBezTo>
                <a:cubicBezTo>
                  <a:pt x="1541404" y="1718746"/>
                  <a:pt x="1541048" y="1720600"/>
                  <a:pt x="1540334" y="1721955"/>
                </a:cubicBezTo>
                <a:cubicBezTo>
                  <a:pt x="1539621" y="1723310"/>
                  <a:pt x="1538623" y="1723987"/>
                  <a:pt x="1537339" y="1723987"/>
                </a:cubicBezTo>
                <a:lnTo>
                  <a:pt x="1521722" y="1723987"/>
                </a:lnTo>
                <a:lnTo>
                  <a:pt x="1521722" y="1753083"/>
                </a:lnTo>
                <a:cubicBezTo>
                  <a:pt x="1521722" y="1753654"/>
                  <a:pt x="1521575" y="1754135"/>
                  <a:pt x="1521281" y="1754527"/>
                </a:cubicBezTo>
                <a:cubicBezTo>
                  <a:pt x="1520987" y="1754919"/>
                  <a:pt x="1520473" y="1755258"/>
                  <a:pt x="1519738" y="1755543"/>
                </a:cubicBezTo>
                <a:cubicBezTo>
                  <a:pt x="1519004" y="1755829"/>
                  <a:pt x="1518049" y="1756042"/>
                  <a:pt x="1516874" y="1756185"/>
                </a:cubicBezTo>
                <a:cubicBezTo>
                  <a:pt x="1515699" y="1756328"/>
                  <a:pt x="1514193" y="1756399"/>
                  <a:pt x="1512357" y="1756399"/>
                </a:cubicBezTo>
                <a:cubicBezTo>
                  <a:pt x="1510594" y="1756399"/>
                  <a:pt x="1509125" y="1756328"/>
                  <a:pt x="1507950" y="1756185"/>
                </a:cubicBezTo>
                <a:cubicBezTo>
                  <a:pt x="1506775" y="1756042"/>
                  <a:pt x="1505838" y="1755829"/>
                  <a:pt x="1505140" y="1755543"/>
                </a:cubicBezTo>
                <a:cubicBezTo>
                  <a:pt x="1504442" y="1755258"/>
                  <a:pt x="1503965" y="1754919"/>
                  <a:pt x="1503708" y="1754527"/>
                </a:cubicBezTo>
                <a:cubicBezTo>
                  <a:pt x="1503451" y="1754135"/>
                  <a:pt x="1503323" y="1753654"/>
                  <a:pt x="1503323" y="1753083"/>
                </a:cubicBezTo>
                <a:lnTo>
                  <a:pt x="1503323" y="1723987"/>
                </a:lnTo>
                <a:lnTo>
                  <a:pt x="1446694" y="1723987"/>
                </a:lnTo>
                <a:cubicBezTo>
                  <a:pt x="1445845" y="1723987"/>
                  <a:pt x="1445137" y="1723880"/>
                  <a:pt x="1444572" y="1723666"/>
                </a:cubicBezTo>
                <a:cubicBezTo>
                  <a:pt x="1444006" y="1723452"/>
                  <a:pt x="1443494" y="1723060"/>
                  <a:pt x="1443034" y="1722489"/>
                </a:cubicBezTo>
                <a:cubicBezTo>
                  <a:pt x="1442574" y="1721919"/>
                  <a:pt x="1442256" y="1721099"/>
                  <a:pt x="1442080" y="1720029"/>
                </a:cubicBezTo>
                <a:cubicBezTo>
                  <a:pt x="1441903" y="1718959"/>
                  <a:pt x="1441815" y="1717569"/>
                  <a:pt x="1441815" y="1715857"/>
                </a:cubicBezTo>
                <a:cubicBezTo>
                  <a:pt x="1441815" y="1714502"/>
                  <a:pt x="1441850" y="1713290"/>
                  <a:pt x="1441921" y="1712220"/>
                </a:cubicBezTo>
                <a:cubicBezTo>
                  <a:pt x="1441992" y="1711151"/>
                  <a:pt x="1442133" y="1710170"/>
                  <a:pt x="1442345" y="1709279"/>
                </a:cubicBezTo>
                <a:cubicBezTo>
                  <a:pt x="1442556" y="1708387"/>
                  <a:pt x="1442838" y="1707532"/>
                  <a:pt x="1443191" y="1706711"/>
                </a:cubicBezTo>
                <a:cubicBezTo>
                  <a:pt x="1443544" y="1705891"/>
                  <a:pt x="1443968" y="1705018"/>
                  <a:pt x="1444462" y="1704091"/>
                </a:cubicBezTo>
                <a:lnTo>
                  <a:pt x="1493802" y="1620012"/>
                </a:lnTo>
                <a:cubicBezTo>
                  <a:pt x="1494166" y="1619442"/>
                  <a:pt x="1494693" y="1618942"/>
                  <a:pt x="1495383" y="1618514"/>
                </a:cubicBezTo>
                <a:cubicBezTo>
                  <a:pt x="1496074" y="1618087"/>
                  <a:pt x="1496965" y="1617730"/>
                  <a:pt x="1498056" y="1617445"/>
                </a:cubicBezTo>
                <a:cubicBezTo>
                  <a:pt x="1499147" y="1617159"/>
                  <a:pt x="1500492" y="1616963"/>
                  <a:pt x="1502092" y="1616856"/>
                </a:cubicBezTo>
                <a:cubicBezTo>
                  <a:pt x="1503691" y="1616749"/>
                  <a:pt x="1505581" y="1616696"/>
                  <a:pt x="1507762" y="1616696"/>
                </a:cubicBezTo>
                <a:close/>
                <a:moveTo>
                  <a:pt x="393497" y="1615626"/>
                </a:moveTo>
                <a:cubicBezTo>
                  <a:pt x="397491" y="1615626"/>
                  <a:pt x="401377" y="1616001"/>
                  <a:pt x="405157" y="1616749"/>
                </a:cubicBezTo>
                <a:cubicBezTo>
                  <a:pt x="408937" y="1617498"/>
                  <a:pt x="412431" y="1618443"/>
                  <a:pt x="415640" y="1619584"/>
                </a:cubicBezTo>
                <a:cubicBezTo>
                  <a:pt x="418849" y="1620725"/>
                  <a:pt x="421702" y="1622044"/>
                  <a:pt x="424198" y="1623542"/>
                </a:cubicBezTo>
                <a:cubicBezTo>
                  <a:pt x="426694" y="1625040"/>
                  <a:pt x="428423" y="1626270"/>
                  <a:pt x="429386" y="1627233"/>
                </a:cubicBezTo>
                <a:cubicBezTo>
                  <a:pt x="430349" y="1628195"/>
                  <a:pt x="430973" y="1628926"/>
                  <a:pt x="431258" y="1629425"/>
                </a:cubicBezTo>
                <a:cubicBezTo>
                  <a:pt x="431543" y="1629925"/>
                  <a:pt x="431775" y="1630513"/>
                  <a:pt x="431953" y="1631190"/>
                </a:cubicBezTo>
                <a:cubicBezTo>
                  <a:pt x="432131" y="1631868"/>
                  <a:pt x="432274" y="1632670"/>
                  <a:pt x="432381" y="1633597"/>
                </a:cubicBezTo>
                <a:cubicBezTo>
                  <a:pt x="432488" y="1634524"/>
                  <a:pt x="432541" y="1635630"/>
                  <a:pt x="432541" y="1636913"/>
                </a:cubicBezTo>
                <a:cubicBezTo>
                  <a:pt x="432541" y="1638340"/>
                  <a:pt x="432470" y="1639552"/>
                  <a:pt x="432327" y="1640550"/>
                </a:cubicBezTo>
                <a:cubicBezTo>
                  <a:pt x="432183" y="1641549"/>
                  <a:pt x="431968" y="1642387"/>
                  <a:pt x="431682" y="1643064"/>
                </a:cubicBezTo>
                <a:cubicBezTo>
                  <a:pt x="431395" y="1643742"/>
                  <a:pt x="431054" y="1644241"/>
                  <a:pt x="430659" y="1644562"/>
                </a:cubicBezTo>
                <a:cubicBezTo>
                  <a:pt x="430265" y="1644883"/>
                  <a:pt x="429781" y="1645043"/>
                  <a:pt x="429207" y="1645043"/>
                </a:cubicBezTo>
                <a:cubicBezTo>
                  <a:pt x="428204" y="1645043"/>
                  <a:pt x="426806" y="1644348"/>
                  <a:pt x="425013" y="1642957"/>
                </a:cubicBezTo>
                <a:cubicBezTo>
                  <a:pt x="423221" y="1641567"/>
                  <a:pt x="420908" y="1640033"/>
                  <a:pt x="418076" y="1638357"/>
                </a:cubicBezTo>
                <a:cubicBezTo>
                  <a:pt x="415244" y="1636682"/>
                  <a:pt x="411803" y="1635148"/>
                  <a:pt x="407753" y="1633758"/>
                </a:cubicBezTo>
                <a:cubicBezTo>
                  <a:pt x="403702" y="1632367"/>
                  <a:pt x="398845" y="1631672"/>
                  <a:pt x="393181" y="1631672"/>
                </a:cubicBezTo>
                <a:cubicBezTo>
                  <a:pt x="387015" y="1631672"/>
                  <a:pt x="381405" y="1632902"/>
                  <a:pt x="376350" y="1635362"/>
                </a:cubicBezTo>
                <a:cubicBezTo>
                  <a:pt x="371296" y="1637823"/>
                  <a:pt x="366976" y="1641442"/>
                  <a:pt x="363392" y="1646220"/>
                </a:cubicBezTo>
                <a:cubicBezTo>
                  <a:pt x="359807" y="1650998"/>
                  <a:pt x="357029" y="1656828"/>
                  <a:pt x="355057" y="1663709"/>
                </a:cubicBezTo>
                <a:cubicBezTo>
                  <a:pt x="353086" y="1670591"/>
                  <a:pt x="352100" y="1678453"/>
                  <a:pt x="352100" y="1687296"/>
                </a:cubicBezTo>
                <a:cubicBezTo>
                  <a:pt x="352100" y="1696068"/>
                  <a:pt x="353050" y="1703823"/>
                  <a:pt x="354950" y="1710562"/>
                </a:cubicBezTo>
                <a:cubicBezTo>
                  <a:pt x="356849" y="1717301"/>
                  <a:pt x="359574" y="1722935"/>
                  <a:pt x="363123" y="1727464"/>
                </a:cubicBezTo>
                <a:cubicBezTo>
                  <a:pt x="366672" y="1731992"/>
                  <a:pt x="371027" y="1735415"/>
                  <a:pt x="376189" y="1737733"/>
                </a:cubicBezTo>
                <a:cubicBezTo>
                  <a:pt x="381351" y="1740050"/>
                  <a:pt x="387194" y="1741209"/>
                  <a:pt x="393718" y="1741209"/>
                </a:cubicBezTo>
                <a:cubicBezTo>
                  <a:pt x="399238" y="1741209"/>
                  <a:pt x="404059" y="1740532"/>
                  <a:pt x="408181" y="1739177"/>
                </a:cubicBezTo>
                <a:cubicBezTo>
                  <a:pt x="412304" y="1737822"/>
                  <a:pt x="415817" y="1736306"/>
                  <a:pt x="418720" y="1734631"/>
                </a:cubicBezTo>
                <a:cubicBezTo>
                  <a:pt x="421623" y="1732955"/>
                  <a:pt x="424007" y="1731439"/>
                  <a:pt x="425871" y="1730084"/>
                </a:cubicBezTo>
                <a:cubicBezTo>
                  <a:pt x="427735" y="1728729"/>
                  <a:pt x="429205" y="1728052"/>
                  <a:pt x="430280" y="1728052"/>
                </a:cubicBezTo>
                <a:cubicBezTo>
                  <a:pt x="430783" y="1728052"/>
                  <a:pt x="431213" y="1728159"/>
                  <a:pt x="431571" y="1728373"/>
                </a:cubicBezTo>
                <a:cubicBezTo>
                  <a:pt x="431929" y="1728587"/>
                  <a:pt x="432216" y="1728997"/>
                  <a:pt x="432431" y="1729603"/>
                </a:cubicBezTo>
                <a:cubicBezTo>
                  <a:pt x="432646" y="1730209"/>
                  <a:pt x="432807" y="1731047"/>
                  <a:pt x="432915" y="1732117"/>
                </a:cubicBezTo>
                <a:cubicBezTo>
                  <a:pt x="433023" y="1733187"/>
                  <a:pt x="433076" y="1734541"/>
                  <a:pt x="433076" y="1736182"/>
                </a:cubicBezTo>
                <a:cubicBezTo>
                  <a:pt x="433076" y="1737323"/>
                  <a:pt x="433041" y="1738321"/>
                  <a:pt x="432969" y="1739177"/>
                </a:cubicBezTo>
                <a:cubicBezTo>
                  <a:pt x="432898" y="1740033"/>
                  <a:pt x="432773" y="1740781"/>
                  <a:pt x="432595" y="1741423"/>
                </a:cubicBezTo>
                <a:cubicBezTo>
                  <a:pt x="432417" y="1742065"/>
                  <a:pt x="432185" y="1742636"/>
                  <a:pt x="431900" y="1743135"/>
                </a:cubicBezTo>
                <a:cubicBezTo>
                  <a:pt x="431614" y="1743634"/>
                  <a:pt x="431115" y="1744240"/>
                  <a:pt x="430402" y="1744953"/>
                </a:cubicBezTo>
                <a:cubicBezTo>
                  <a:pt x="429689" y="1745666"/>
                  <a:pt x="428191" y="1746754"/>
                  <a:pt x="425909" y="1748216"/>
                </a:cubicBezTo>
                <a:cubicBezTo>
                  <a:pt x="423627" y="1749678"/>
                  <a:pt x="420793" y="1751104"/>
                  <a:pt x="417405" y="1752495"/>
                </a:cubicBezTo>
                <a:cubicBezTo>
                  <a:pt x="414018" y="1753885"/>
                  <a:pt x="410131" y="1755062"/>
                  <a:pt x="405745" y="1756025"/>
                </a:cubicBezTo>
                <a:cubicBezTo>
                  <a:pt x="401360" y="1756987"/>
                  <a:pt x="396564" y="1757469"/>
                  <a:pt x="391358" y="1757469"/>
                </a:cubicBezTo>
                <a:cubicBezTo>
                  <a:pt x="382372" y="1757469"/>
                  <a:pt x="374260" y="1755971"/>
                  <a:pt x="367022" y="1752976"/>
                </a:cubicBezTo>
                <a:cubicBezTo>
                  <a:pt x="359784" y="1749981"/>
                  <a:pt x="353615" y="1745559"/>
                  <a:pt x="348516" y="1739712"/>
                </a:cubicBezTo>
                <a:cubicBezTo>
                  <a:pt x="343417" y="1733864"/>
                  <a:pt x="339495" y="1726644"/>
                  <a:pt x="336750" y="1718050"/>
                </a:cubicBezTo>
                <a:cubicBezTo>
                  <a:pt x="334004" y="1709457"/>
                  <a:pt x="332631" y="1699562"/>
                  <a:pt x="332631" y="1688366"/>
                </a:cubicBezTo>
                <a:cubicBezTo>
                  <a:pt x="332631" y="1676885"/>
                  <a:pt x="334111" y="1666651"/>
                  <a:pt x="337071" y="1657666"/>
                </a:cubicBezTo>
                <a:cubicBezTo>
                  <a:pt x="340030" y="1648680"/>
                  <a:pt x="344184" y="1641067"/>
                  <a:pt x="349533" y="1634827"/>
                </a:cubicBezTo>
                <a:cubicBezTo>
                  <a:pt x="354881" y="1628587"/>
                  <a:pt x="361281" y="1623827"/>
                  <a:pt x="368734" y="1620547"/>
                </a:cubicBezTo>
                <a:cubicBezTo>
                  <a:pt x="376186" y="1617266"/>
                  <a:pt x="384441" y="1615626"/>
                  <a:pt x="393497" y="1615626"/>
                </a:cubicBezTo>
                <a:close/>
                <a:moveTo>
                  <a:pt x="1708812" y="1615305"/>
                </a:moveTo>
                <a:cubicBezTo>
                  <a:pt x="1711879" y="1615305"/>
                  <a:pt x="1714963" y="1615573"/>
                  <a:pt x="1718065" y="1616108"/>
                </a:cubicBezTo>
                <a:cubicBezTo>
                  <a:pt x="1721168" y="1616642"/>
                  <a:pt x="1724091" y="1617356"/>
                  <a:pt x="1726837" y="1618247"/>
                </a:cubicBezTo>
                <a:cubicBezTo>
                  <a:pt x="1729582" y="1619138"/>
                  <a:pt x="1732025" y="1620137"/>
                  <a:pt x="1734164" y="1621242"/>
                </a:cubicBezTo>
                <a:cubicBezTo>
                  <a:pt x="1736304" y="1622348"/>
                  <a:pt x="1737712" y="1623239"/>
                  <a:pt x="1738390" y="1623916"/>
                </a:cubicBezTo>
                <a:cubicBezTo>
                  <a:pt x="1739067" y="1624594"/>
                  <a:pt x="1739513" y="1625129"/>
                  <a:pt x="1739727" y="1625521"/>
                </a:cubicBezTo>
                <a:cubicBezTo>
                  <a:pt x="1739941" y="1625913"/>
                  <a:pt x="1740119" y="1626412"/>
                  <a:pt x="1740262" y="1627019"/>
                </a:cubicBezTo>
                <a:cubicBezTo>
                  <a:pt x="1740404" y="1627625"/>
                  <a:pt x="1740511" y="1628356"/>
                  <a:pt x="1740583" y="1629211"/>
                </a:cubicBezTo>
                <a:cubicBezTo>
                  <a:pt x="1740654" y="1630067"/>
                  <a:pt x="1740690" y="1631173"/>
                  <a:pt x="1740690" y="1632528"/>
                </a:cubicBezTo>
                <a:cubicBezTo>
                  <a:pt x="1740690" y="1633811"/>
                  <a:pt x="1740636" y="1634952"/>
                  <a:pt x="1740529" y="1635951"/>
                </a:cubicBezTo>
                <a:cubicBezTo>
                  <a:pt x="1740422" y="1636949"/>
                  <a:pt x="1740262" y="1637787"/>
                  <a:pt x="1740048" y="1638464"/>
                </a:cubicBezTo>
                <a:cubicBezTo>
                  <a:pt x="1739834" y="1639142"/>
                  <a:pt x="1739531" y="1639641"/>
                  <a:pt x="1739139" y="1639962"/>
                </a:cubicBezTo>
                <a:cubicBezTo>
                  <a:pt x="1738746" y="1640283"/>
                  <a:pt x="1738300" y="1640443"/>
                  <a:pt x="1737801" y="1640443"/>
                </a:cubicBezTo>
                <a:cubicBezTo>
                  <a:pt x="1737017" y="1640443"/>
                  <a:pt x="1735787" y="1639944"/>
                  <a:pt x="1734111" y="1638946"/>
                </a:cubicBezTo>
                <a:cubicBezTo>
                  <a:pt x="1732435" y="1637947"/>
                  <a:pt x="1730385" y="1636824"/>
                  <a:pt x="1727960" y="1635576"/>
                </a:cubicBezTo>
                <a:cubicBezTo>
                  <a:pt x="1725535" y="1634328"/>
                  <a:pt x="1722665" y="1633187"/>
                  <a:pt x="1719349" y="1632153"/>
                </a:cubicBezTo>
                <a:cubicBezTo>
                  <a:pt x="1716033" y="1631119"/>
                  <a:pt x="1712307" y="1630602"/>
                  <a:pt x="1708171" y="1630602"/>
                </a:cubicBezTo>
                <a:cubicBezTo>
                  <a:pt x="1704320" y="1630602"/>
                  <a:pt x="1700968" y="1631119"/>
                  <a:pt x="1698115" y="1632153"/>
                </a:cubicBezTo>
                <a:cubicBezTo>
                  <a:pt x="1695263" y="1633187"/>
                  <a:pt x="1692910" y="1634560"/>
                  <a:pt x="1691055" y="1636272"/>
                </a:cubicBezTo>
                <a:cubicBezTo>
                  <a:pt x="1689201" y="1637983"/>
                  <a:pt x="1687811" y="1640015"/>
                  <a:pt x="1686884" y="1642369"/>
                </a:cubicBezTo>
                <a:cubicBezTo>
                  <a:pt x="1685956" y="1644722"/>
                  <a:pt x="1685493" y="1647218"/>
                  <a:pt x="1685493" y="1649857"/>
                </a:cubicBezTo>
                <a:cubicBezTo>
                  <a:pt x="1685493" y="1653708"/>
                  <a:pt x="1686384" y="1657024"/>
                  <a:pt x="1688167" y="1659805"/>
                </a:cubicBezTo>
                <a:cubicBezTo>
                  <a:pt x="1689950" y="1662586"/>
                  <a:pt x="1692321" y="1665046"/>
                  <a:pt x="1695281" y="1667186"/>
                </a:cubicBezTo>
                <a:cubicBezTo>
                  <a:pt x="1698240" y="1669325"/>
                  <a:pt x="1701610" y="1671286"/>
                  <a:pt x="1705389" y="1673069"/>
                </a:cubicBezTo>
                <a:cubicBezTo>
                  <a:pt x="1709169" y="1674852"/>
                  <a:pt x="1713020" y="1676653"/>
                  <a:pt x="1716942" y="1678471"/>
                </a:cubicBezTo>
                <a:cubicBezTo>
                  <a:pt x="1720864" y="1680290"/>
                  <a:pt x="1724715" y="1682287"/>
                  <a:pt x="1728495" y="1684462"/>
                </a:cubicBezTo>
                <a:cubicBezTo>
                  <a:pt x="1732275" y="1686637"/>
                  <a:pt x="1735644" y="1689204"/>
                  <a:pt x="1738604" y="1692163"/>
                </a:cubicBezTo>
                <a:cubicBezTo>
                  <a:pt x="1741563" y="1695123"/>
                  <a:pt x="1743952" y="1698617"/>
                  <a:pt x="1745771" y="1702647"/>
                </a:cubicBezTo>
                <a:cubicBezTo>
                  <a:pt x="1747589" y="1706676"/>
                  <a:pt x="1748498" y="1711436"/>
                  <a:pt x="1748498" y="1716927"/>
                </a:cubicBezTo>
                <a:cubicBezTo>
                  <a:pt x="1748498" y="1723417"/>
                  <a:pt x="1747304" y="1729193"/>
                  <a:pt x="1744915" y="1734256"/>
                </a:cubicBezTo>
                <a:cubicBezTo>
                  <a:pt x="1742526" y="1739319"/>
                  <a:pt x="1739210" y="1743616"/>
                  <a:pt x="1734967" y="1747146"/>
                </a:cubicBezTo>
                <a:cubicBezTo>
                  <a:pt x="1730723" y="1750676"/>
                  <a:pt x="1725731" y="1753333"/>
                  <a:pt x="1719991" y="1755115"/>
                </a:cubicBezTo>
                <a:cubicBezTo>
                  <a:pt x="1714250" y="1756898"/>
                  <a:pt x="1708064" y="1757790"/>
                  <a:pt x="1701432" y="1757790"/>
                </a:cubicBezTo>
                <a:cubicBezTo>
                  <a:pt x="1696796" y="1757790"/>
                  <a:pt x="1692500" y="1757397"/>
                  <a:pt x="1688542" y="1756613"/>
                </a:cubicBezTo>
                <a:cubicBezTo>
                  <a:pt x="1684584" y="1755829"/>
                  <a:pt x="1681054" y="1754866"/>
                  <a:pt x="1677952" y="1753725"/>
                </a:cubicBezTo>
                <a:cubicBezTo>
                  <a:pt x="1674849" y="1752584"/>
                  <a:pt x="1672246" y="1751407"/>
                  <a:pt x="1670143" y="1750195"/>
                </a:cubicBezTo>
                <a:cubicBezTo>
                  <a:pt x="1668039" y="1748982"/>
                  <a:pt x="1666577" y="1747948"/>
                  <a:pt x="1665757" y="1747093"/>
                </a:cubicBezTo>
                <a:cubicBezTo>
                  <a:pt x="1664937" y="1746237"/>
                  <a:pt x="1664331" y="1745149"/>
                  <a:pt x="1663938" y="1743830"/>
                </a:cubicBezTo>
                <a:cubicBezTo>
                  <a:pt x="1663546" y="1742511"/>
                  <a:pt x="1663350" y="1740746"/>
                  <a:pt x="1663350" y="1738535"/>
                </a:cubicBezTo>
                <a:cubicBezTo>
                  <a:pt x="1663350" y="1736966"/>
                  <a:pt x="1663421" y="1735665"/>
                  <a:pt x="1663564" y="1734631"/>
                </a:cubicBezTo>
                <a:cubicBezTo>
                  <a:pt x="1663707" y="1733597"/>
                  <a:pt x="1663921" y="1732759"/>
                  <a:pt x="1664206" y="1732117"/>
                </a:cubicBezTo>
                <a:cubicBezTo>
                  <a:pt x="1664491" y="1731475"/>
                  <a:pt x="1664848" y="1731029"/>
                  <a:pt x="1665276" y="1730780"/>
                </a:cubicBezTo>
                <a:cubicBezTo>
                  <a:pt x="1665703" y="1730530"/>
                  <a:pt x="1666203" y="1730405"/>
                  <a:pt x="1666773" y="1730405"/>
                </a:cubicBezTo>
                <a:cubicBezTo>
                  <a:pt x="1667772" y="1730405"/>
                  <a:pt x="1669180" y="1731011"/>
                  <a:pt x="1670999" y="1732224"/>
                </a:cubicBezTo>
                <a:cubicBezTo>
                  <a:pt x="1672817" y="1733436"/>
                  <a:pt x="1675152" y="1734755"/>
                  <a:pt x="1678005" y="1736182"/>
                </a:cubicBezTo>
                <a:cubicBezTo>
                  <a:pt x="1680857" y="1737608"/>
                  <a:pt x="1684298" y="1738945"/>
                  <a:pt x="1688328" y="1740193"/>
                </a:cubicBezTo>
                <a:cubicBezTo>
                  <a:pt x="1692357" y="1741441"/>
                  <a:pt x="1697010" y="1742065"/>
                  <a:pt x="1702287" y="1742065"/>
                </a:cubicBezTo>
                <a:cubicBezTo>
                  <a:pt x="1706281" y="1742065"/>
                  <a:pt x="1709936" y="1741530"/>
                  <a:pt x="1713252" y="1740460"/>
                </a:cubicBezTo>
                <a:cubicBezTo>
                  <a:pt x="1716568" y="1739391"/>
                  <a:pt x="1719420" y="1737875"/>
                  <a:pt x="1721809" y="1735914"/>
                </a:cubicBezTo>
                <a:cubicBezTo>
                  <a:pt x="1724198" y="1733953"/>
                  <a:pt x="1726035" y="1731546"/>
                  <a:pt x="1727318" y="1728694"/>
                </a:cubicBezTo>
                <a:cubicBezTo>
                  <a:pt x="1728602" y="1725841"/>
                  <a:pt x="1729244" y="1722596"/>
                  <a:pt x="1729244" y="1718959"/>
                </a:cubicBezTo>
                <a:cubicBezTo>
                  <a:pt x="1729244" y="1715037"/>
                  <a:pt x="1728352" y="1711685"/>
                  <a:pt x="1726570" y="1708904"/>
                </a:cubicBezTo>
                <a:cubicBezTo>
                  <a:pt x="1724787" y="1706123"/>
                  <a:pt x="1722433" y="1703681"/>
                  <a:pt x="1719509" y="1701577"/>
                </a:cubicBezTo>
                <a:cubicBezTo>
                  <a:pt x="1716586" y="1699473"/>
                  <a:pt x="1713252" y="1697548"/>
                  <a:pt x="1709508" y="1695800"/>
                </a:cubicBezTo>
                <a:cubicBezTo>
                  <a:pt x="1705764" y="1694053"/>
                  <a:pt x="1701931" y="1692270"/>
                  <a:pt x="1698008" y="1690452"/>
                </a:cubicBezTo>
                <a:cubicBezTo>
                  <a:pt x="1694086" y="1688633"/>
                  <a:pt x="1690271" y="1686619"/>
                  <a:pt x="1686563" y="1684408"/>
                </a:cubicBezTo>
                <a:cubicBezTo>
                  <a:pt x="1682854" y="1682197"/>
                  <a:pt x="1679538" y="1679594"/>
                  <a:pt x="1676614" y="1676599"/>
                </a:cubicBezTo>
                <a:cubicBezTo>
                  <a:pt x="1673690" y="1673604"/>
                  <a:pt x="1671319" y="1670092"/>
                  <a:pt x="1669501" y="1666063"/>
                </a:cubicBezTo>
                <a:cubicBezTo>
                  <a:pt x="1667682" y="1662034"/>
                  <a:pt x="1666773" y="1657202"/>
                  <a:pt x="1666773" y="1651568"/>
                </a:cubicBezTo>
                <a:cubicBezTo>
                  <a:pt x="1666773" y="1645792"/>
                  <a:pt x="1667825" y="1640639"/>
                  <a:pt x="1669929" y="1636111"/>
                </a:cubicBezTo>
                <a:cubicBezTo>
                  <a:pt x="1672032" y="1631583"/>
                  <a:pt x="1674956" y="1627785"/>
                  <a:pt x="1678700" y="1624719"/>
                </a:cubicBezTo>
                <a:cubicBezTo>
                  <a:pt x="1682444" y="1621652"/>
                  <a:pt x="1686901" y="1619317"/>
                  <a:pt x="1692072" y="1617712"/>
                </a:cubicBezTo>
                <a:cubicBezTo>
                  <a:pt x="1697242" y="1616108"/>
                  <a:pt x="1702822" y="1615305"/>
                  <a:pt x="1708812" y="1615305"/>
                </a:cubicBezTo>
                <a:close/>
                <a:moveTo>
                  <a:pt x="2528725" y="1613808"/>
                </a:moveTo>
                <a:cubicBezTo>
                  <a:pt x="2532861" y="1613808"/>
                  <a:pt x="2535696" y="1614539"/>
                  <a:pt x="2537229" y="1616001"/>
                </a:cubicBezTo>
                <a:cubicBezTo>
                  <a:pt x="2538762" y="1617463"/>
                  <a:pt x="2539529" y="1620226"/>
                  <a:pt x="2539529" y="1624291"/>
                </a:cubicBezTo>
                <a:cubicBezTo>
                  <a:pt x="2539529" y="1628427"/>
                  <a:pt x="2538745" y="1631244"/>
                  <a:pt x="2537176" y="1632741"/>
                </a:cubicBezTo>
                <a:cubicBezTo>
                  <a:pt x="2535607" y="1634239"/>
                  <a:pt x="2532719" y="1634988"/>
                  <a:pt x="2528511" y="1634988"/>
                </a:cubicBezTo>
                <a:cubicBezTo>
                  <a:pt x="2524375" y="1634988"/>
                  <a:pt x="2521540" y="1634257"/>
                  <a:pt x="2520007" y="1632795"/>
                </a:cubicBezTo>
                <a:cubicBezTo>
                  <a:pt x="2518474" y="1631333"/>
                  <a:pt x="2517707" y="1628570"/>
                  <a:pt x="2517707" y="1624505"/>
                </a:cubicBezTo>
                <a:cubicBezTo>
                  <a:pt x="2517707" y="1620369"/>
                  <a:pt x="2518491" y="1617552"/>
                  <a:pt x="2520061" y="1616054"/>
                </a:cubicBezTo>
                <a:cubicBezTo>
                  <a:pt x="2521629" y="1614557"/>
                  <a:pt x="2524518" y="1613808"/>
                  <a:pt x="2528725" y="1613808"/>
                </a:cubicBezTo>
                <a:close/>
                <a:moveTo>
                  <a:pt x="842800" y="1613808"/>
                </a:moveTo>
                <a:cubicBezTo>
                  <a:pt x="846936" y="1613808"/>
                  <a:pt x="849771" y="1614539"/>
                  <a:pt x="851304" y="1616001"/>
                </a:cubicBezTo>
                <a:cubicBezTo>
                  <a:pt x="852838" y="1617463"/>
                  <a:pt x="853604" y="1620226"/>
                  <a:pt x="853604" y="1624291"/>
                </a:cubicBezTo>
                <a:cubicBezTo>
                  <a:pt x="853604" y="1628427"/>
                  <a:pt x="852820" y="1631244"/>
                  <a:pt x="851251" y="1632741"/>
                </a:cubicBezTo>
                <a:cubicBezTo>
                  <a:pt x="849682" y="1634239"/>
                  <a:pt x="846794" y="1634988"/>
                  <a:pt x="842586" y="1634988"/>
                </a:cubicBezTo>
                <a:cubicBezTo>
                  <a:pt x="838450" y="1634988"/>
                  <a:pt x="835615" y="1634257"/>
                  <a:pt x="834082" y="1632795"/>
                </a:cubicBezTo>
                <a:cubicBezTo>
                  <a:pt x="832549" y="1631333"/>
                  <a:pt x="831782" y="1628570"/>
                  <a:pt x="831782" y="1624505"/>
                </a:cubicBezTo>
                <a:cubicBezTo>
                  <a:pt x="831782" y="1620369"/>
                  <a:pt x="832567" y="1617552"/>
                  <a:pt x="834136" y="1616054"/>
                </a:cubicBezTo>
                <a:cubicBezTo>
                  <a:pt x="835704" y="1614557"/>
                  <a:pt x="838593" y="1613808"/>
                  <a:pt x="842800" y="1613808"/>
                </a:cubicBezTo>
                <a:close/>
                <a:moveTo>
                  <a:pt x="2309543" y="1606748"/>
                </a:moveTo>
                <a:cubicBezTo>
                  <a:pt x="2311326" y="1606748"/>
                  <a:pt x="2312788" y="1606819"/>
                  <a:pt x="2313929" y="1606962"/>
                </a:cubicBezTo>
                <a:cubicBezTo>
                  <a:pt x="2315070" y="1607104"/>
                  <a:pt x="2315961" y="1607318"/>
                  <a:pt x="2316603" y="1607603"/>
                </a:cubicBezTo>
                <a:cubicBezTo>
                  <a:pt x="2317245" y="1607889"/>
                  <a:pt x="2317709" y="1608245"/>
                  <a:pt x="2317994" y="1608673"/>
                </a:cubicBezTo>
                <a:cubicBezTo>
                  <a:pt x="2318279" y="1609101"/>
                  <a:pt x="2318422" y="1609600"/>
                  <a:pt x="2318422" y="1610171"/>
                </a:cubicBezTo>
                <a:lnTo>
                  <a:pt x="2318422" y="1667828"/>
                </a:lnTo>
                <a:cubicBezTo>
                  <a:pt x="2323485" y="1662479"/>
                  <a:pt x="2328584" y="1658503"/>
                  <a:pt x="2333718" y="1655901"/>
                </a:cubicBezTo>
                <a:cubicBezTo>
                  <a:pt x="2338853" y="1653298"/>
                  <a:pt x="2344023" y="1651996"/>
                  <a:pt x="2349229" y="1651996"/>
                </a:cubicBezTo>
                <a:cubicBezTo>
                  <a:pt x="2355647" y="1651996"/>
                  <a:pt x="2361049" y="1653084"/>
                  <a:pt x="2365435" y="1655259"/>
                </a:cubicBezTo>
                <a:cubicBezTo>
                  <a:pt x="2369821" y="1657434"/>
                  <a:pt x="2373369" y="1660340"/>
                  <a:pt x="2376079" y="1663977"/>
                </a:cubicBezTo>
                <a:cubicBezTo>
                  <a:pt x="2378788" y="1667614"/>
                  <a:pt x="2380732" y="1671875"/>
                  <a:pt x="2381909" y="1676760"/>
                </a:cubicBezTo>
                <a:cubicBezTo>
                  <a:pt x="2383085" y="1681645"/>
                  <a:pt x="2383674" y="1687546"/>
                  <a:pt x="2383674" y="1694463"/>
                </a:cubicBezTo>
                <a:lnTo>
                  <a:pt x="2383674" y="1753083"/>
                </a:lnTo>
                <a:cubicBezTo>
                  <a:pt x="2383674" y="1753654"/>
                  <a:pt x="2383531" y="1754135"/>
                  <a:pt x="2383246" y="1754527"/>
                </a:cubicBezTo>
                <a:cubicBezTo>
                  <a:pt x="2382960" y="1754919"/>
                  <a:pt x="2382497" y="1755258"/>
                  <a:pt x="2381855" y="1755543"/>
                </a:cubicBezTo>
                <a:cubicBezTo>
                  <a:pt x="2381213" y="1755829"/>
                  <a:pt x="2380322" y="1756042"/>
                  <a:pt x="2379181" y="1756185"/>
                </a:cubicBezTo>
                <a:cubicBezTo>
                  <a:pt x="2378040" y="1756328"/>
                  <a:pt x="2376614" y="1756399"/>
                  <a:pt x="2374902" y="1756399"/>
                </a:cubicBezTo>
                <a:cubicBezTo>
                  <a:pt x="2373119" y="1756399"/>
                  <a:pt x="2371657" y="1756328"/>
                  <a:pt x="2370516" y="1756185"/>
                </a:cubicBezTo>
                <a:cubicBezTo>
                  <a:pt x="2369375" y="1756042"/>
                  <a:pt x="2368484" y="1755829"/>
                  <a:pt x="2367842" y="1755543"/>
                </a:cubicBezTo>
                <a:cubicBezTo>
                  <a:pt x="2367200" y="1755258"/>
                  <a:pt x="2366736" y="1754919"/>
                  <a:pt x="2366451" y="1754527"/>
                </a:cubicBezTo>
                <a:cubicBezTo>
                  <a:pt x="2366166" y="1754135"/>
                  <a:pt x="2366023" y="1753654"/>
                  <a:pt x="2366023" y="1753083"/>
                </a:cubicBezTo>
                <a:lnTo>
                  <a:pt x="2366023" y="1696710"/>
                </a:lnTo>
                <a:cubicBezTo>
                  <a:pt x="2366023" y="1691219"/>
                  <a:pt x="2365596" y="1686797"/>
                  <a:pt x="2364740" y="1683445"/>
                </a:cubicBezTo>
                <a:cubicBezTo>
                  <a:pt x="2363884" y="1680094"/>
                  <a:pt x="2362636" y="1677205"/>
                  <a:pt x="2360996" y="1674781"/>
                </a:cubicBezTo>
                <a:cubicBezTo>
                  <a:pt x="2359356" y="1672356"/>
                  <a:pt x="2357234" y="1670502"/>
                  <a:pt x="2354631" y="1669218"/>
                </a:cubicBezTo>
                <a:cubicBezTo>
                  <a:pt x="2352028" y="1667935"/>
                  <a:pt x="2349015" y="1667293"/>
                  <a:pt x="2345592" y="1667293"/>
                </a:cubicBezTo>
                <a:cubicBezTo>
                  <a:pt x="2341171" y="1667293"/>
                  <a:pt x="2336749" y="1668862"/>
                  <a:pt x="2332328" y="1672000"/>
                </a:cubicBezTo>
                <a:cubicBezTo>
                  <a:pt x="2327906" y="1675137"/>
                  <a:pt x="2323271" y="1679737"/>
                  <a:pt x="2318422" y="1685799"/>
                </a:cubicBezTo>
                <a:lnTo>
                  <a:pt x="2318422" y="1753083"/>
                </a:lnTo>
                <a:cubicBezTo>
                  <a:pt x="2318422" y="1753654"/>
                  <a:pt x="2318279" y="1754135"/>
                  <a:pt x="2317994" y="1754527"/>
                </a:cubicBezTo>
                <a:cubicBezTo>
                  <a:pt x="2317709" y="1754919"/>
                  <a:pt x="2317245" y="1755258"/>
                  <a:pt x="2316603" y="1755543"/>
                </a:cubicBezTo>
                <a:cubicBezTo>
                  <a:pt x="2315961" y="1755829"/>
                  <a:pt x="2315070" y="1756042"/>
                  <a:pt x="2313929" y="1756185"/>
                </a:cubicBezTo>
                <a:cubicBezTo>
                  <a:pt x="2312788" y="1756328"/>
                  <a:pt x="2311326" y="1756399"/>
                  <a:pt x="2309543" y="1756399"/>
                </a:cubicBezTo>
                <a:cubicBezTo>
                  <a:pt x="2307832" y="1756399"/>
                  <a:pt x="2306405" y="1756328"/>
                  <a:pt x="2305264" y="1756185"/>
                </a:cubicBezTo>
                <a:cubicBezTo>
                  <a:pt x="2304123" y="1756042"/>
                  <a:pt x="2303214" y="1755829"/>
                  <a:pt x="2302537" y="1755543"/>
                </a:cubicBezTo>
                <a:cubicBezTo>
                  <a:pt x="2301859" y="1755258"/>
                  <a:pt x="2301396" y="1754919"/>
                  <a:pt x="2301146" y="1754527"/>
                </a:cubicBezTo>
                <a:cubicBezTo>
                  <a:pt x="2300896" y="1754135"/>
                  <a:pt x="2300772" y="1753654"/>
                  <a:pt x="2300772" y="1753083"/>
                </a:cubicBezTo>
                <a:lnTo>
                  <a:pt x="2300772" y="1610171"/>
                </a:lnTo>
                <a:cubicBezTo>
                  <a:pt x="2300772" y="1609600"/>
                  <a:pt x="2300896" y="1609101"/>
                  <a:pt x="2301146" y="1608673"/>
                </a:cubicBezTo>
                <a:cubicBezTo>
                  <a:pt x="2301396" y="1608245"/>
                  <a:pt x="2301859" y="1607889"/>
                  <a:pt x="2302537" y="1607603"/>
                </a:cubicBezTo>
                <a:cubicBezTo>
                  <a:pt x="2303214" y="1607318"/>
                  <a:pt x="2304123" y="1607104"/>
                  <a:pt x="2305264" y="1606962"/>
                </a:cubicBezTo>
                <a:cubicBezTo>
                  <a:pt x="2306405" y="1606819"/>
                  <a:pt x="2307832" y="1606748"/>
                  <a:pt x="2309543" y="1606748"/>
                </a:cubicBezTo>
                <a:close/>
                <a:moveTo>
                  <a:pt x="2004743" y="1606748"/>
                </a:moveTo>
                <a:cubicBezTo>
                  <a:pt x="2006526" y="1606748"/>
                  <a:pt x="2007988" y="1606819"/>
                  <a:pt x="2009129" y="1606962"/>
                </a:cubicBezTo>
                <a:cubicBezTo>
                  <a:pt x="2010270" y="1607104"/>
                  <a:pt x="2011161" y="1607318"/>
                  <a:pt x="2011803" y="1607603"/>
                </a:cubicBezTo>
                <a:cubicBezTo>
                  <a:pt x="2012445" y="1607889"/>
                  <a:pt x="2012909" y="1608245"/>
                  <a:pt x="2013194" y="1608673"/>
                </a:cubicBezTo>
                <a:cubicBezTo>
                  <a:pt x="2013479" y="1609101"/>
                  <a:pt x="2013622" y="1609600"/>
                  <a:pt x="2013622" y="1610171"/>
                </a:cubicBezTo>
                <a:lnTo>
                  <a:pt x="2013622" y="1667828"/>
                </a:lnTo>
                <a:cubicBezTo>
                  <a:pt x="2018685" y="1662479"/>
                  <a:pt x="2023784" y="1658503"/>
                  <a:pt x="2028918" y="1655901"/>
                </a:cubicBezTo>
                <a:cubicBezTo>
                  <a:pt x="2034053" y="1653298"/>
                  <a:pt x="2039223" y="1651996"/>
                  <a:pt x="2044429" y="1651996"/>
                </a:cubicBezTo>
                <a:cubicBezTo>
                  <a:pt x="2050847" y="1651996"/>
                  <a:pt x="2056249" y="1653084"/>
                  <a:pt x="2060635" y="1655259"/>
                </a:cubicBezTo>
                <a:cubicBezTo>
                  <a:pt x="2065021" y="1657434"/>
                  <a:pt x="2068569" y="1660340"/>
                  <a:pt x="2071279" y="1663977"/>
                </a:cubicBezTo>
                <a:cubicBezTo>
                  <a:pt x="2073989" y="1667614"/>
                  <a:pt x="2075932" y="1671875"/>
                  <a:pt x="2077109" y="1676760"/>
                </a:cubicBezTo>
                <a:cubicBezTo>
                  <a:pt x="2078285" y="1681645"/>
                  <a:pt x="2078874" y="1687546"/>
                  <a:pt x="2078874" y="1694463"/>
                </a:cubicBezTo>
                <a:lnTo>
                  <a:pt x="2078874" y="1753083"/>
                </a:lnTo>
                <a:cubicBezTo>
                  <a:pt x="2078874" y="1753654"/>
                  <a:pt x="2078731" y="1754135"/>
                  <a:pt x="2078446" y="1754527"/>
                </a:cubicBezTo>
                <a:cubicBezTo>
                  <a:pt x="2078160" y="1754919"/>
                  <a:pt x="2077697" y="1755258"/>
                  <a:pt x="2077055" y="1755543"/>
                </a:cubicBezTo>
                <a:cubicBezTo>
                  <a:pt x="2076413" y="1755829"/>
                  <a:pt x="2075522" y="1756042"/>
                  <a:pt x="2074381" y="1756185"/>
                </a:cubicBezTo>
                <a:cubicBezTo>
                  <a:pt x="2073240" y="1756328"/>
                  <a:pt x="2071814" y="1756399"/>
                  <a:pt x="2070102" y="1756399"/>
                </a:cubicBezTo>
                <a:cubicBezTo>
                  <a:pt x="2068319" y="1756399"/>
                  <a:pt x="2066857" y="1756328"/>
                  <a:pt x="2065716" y="1756185"/>
                </a:cubicBezTo>
                <a:cubicBezTo>
                  <a:pt x="2064575" y="1756042"/>
                  <a:pt x="2063684" y="1755829"/>
                  <a:pt x="2063042" y="1755543"/>
                </a:cubicBezTo>
                <a:cubicBezTo>
                  <a:pt x="2062400" y="1755258"/>
                  <a:pt x="2061936" y="1754919"/>
                  <a:pt x="2061651" y="1754527"/>
                </a:cubicBezTo>
                <a:cubicBezTo>
                  <a:pt x="2061366" y="1754135"/>
                  <a:pt x="2061223" y="1753654"/>
                  <a:pt x="2061223" y="1753083"/>
                </a:cubicBezTo>
                <a:lnTo>
                  <a:pt x="2061223" y="1696710"/>
                </a:lnTo>
                <a:cubicBezTo>
                  <a:pt x="2061223" y="1691219"/>
                  <a:pt x="2060796" y="1686797"/>
                  <a:pt x="2059940" y="1683445"/>
                </a:cubicBezTo>
                <a:cubicBezTo>
                  <a:pt x="2059084" y="1680094"/>
                  <a:pt x="2057836" y="1677205"/>
                  <a:pt x="2056196" y="1674781"/>
                </a:cubicBezTo>
                <a:cubicBezTo>
                  <a:pt x="2054556" y="1672356"/>
                  <a:pt x="2052434" y="1670502"/>
                  <a:pt x="2049831" y="1669218"/>
                </a:cubicBezTo>
                <a:cubicBezTo>
                  <a:pt x="2047228" y="1667935"/>
                  <a:pt x="2044215" y="1667293"/>
                  <a:pt x="2040792" y="1667293"/>
                </a:cubicBezTo>
                <a:cubicBezTo>
                  <a:pt x="2036371" y="1667293"/>
                  <a:pt x="2031949" y="1668862"/>
                  <a:pt x="2027528" y="1672000"/>
                </a:cubicBezTo>
                <a:cubicBezTo>
                  <a:pt x="2023106" y="1675137"/>
                  <a:pt x="2018471" y="1679737"/>
                  <a:pt x="2013622" y="1685799"/>
                </a:cubicBezTo>
                <a:lnTo>
                  <a:pt x="2013622" y="1753083"/>
                </a:lnTo>
                <a:cubicBezTo>
                  <a:pt x="2013622" y="1753654"/>
                  <a:pt x="2013479" y="1754135"/>
                  <a:pt x="2013194" y="1754527"/>
                </a:cubicBezTo>
                <a:cubicBezTo>
                  <a:pt x="2012909" y="1754919"/>
                  <a:pt x="2012445" y="1755258"/>
                  <a:pt x="2011803" y="1755543"/>
                </a:cubicBezTo>
                <a:cubicBezTo>
                  <a:pt x="2011161" y="1755829"/>
                  <a:pt x="2010270" y="1756042"/>
                  <a:pt x="2009129" y="1756185"/>
                </a:cubicBezTo>
                <a:cubicBezTo>
                  <a:pt x="2007988" y="1756328"/>
                  <a:pt x="2006526" y="1756399"/>
                  <a:pt x="2004743" y="1756399"/>
                </a:cubicBezTo>
                <a:cubicBezTo>
                  <a:pt x="2003032" y="1756399"/>
                  <a:pt x="2001605" y="1756328"/>
                  <a:pt x="2000464" y="1756185"/>
                </a:cubicBezTo>
                <a:cubicBezTo>
                  <a:pt x="1999323" y="1756042"/>
                  <a:pt x="1998414" y="1755829"/>
                  <a:pt x="1997737" y="1755543"/>
                </a:cubicBezTo>
                <a:cubicBezTo>
                  <a:pt x="1997059" y="1755258"/>
                  <a:pt x="1996596" y="1754919"/>
                  <a:pt x="1996346" y="1754527"/>
                </a:cubicBezTo>
                <a:cubicBezTo>
                  <a:pt x="1996096" y="1754135"/>
                  <a:pt x="1995972" y="1753654"/>
                  <a:pt x="1995972" y="1753083"/>
                </a:cubicBezTo>
                <a:lnTo>
                  <a:pt x="1995972" y="1610171"/>
                </a:lnTo>
                <a:cubicBezTo>
                  <a:pt x="1995972" y="1609600"/>
                  <a:pt x="1996096" y="1609101"/>
                  <a:pt x="1996346" y="1608673"/>
                </a:cubicBezTo>
                <a:cubicBezTo>
                  <a:pt x="1996596" y="1608245"/>
                  <a:pt x="1997059" y="1607889"/>
                  <a:pt x="1997737" y="1607603"/>
                </a:cubicBezTo>
                <a:cubicBezTo>
                  <a:pt x="1998414" y="1607318"/>
                  <a:pt x="1999323" y="1607104"/>
                  <a:pt x="2000464" y="1606962"/>
                </a:cubicBezTo>
                <a:cubicBezTo>
                  <a:pt x="2001605" y="1606819"/>
                  <a:pt x="2003032" y="1606748"/>
                  <a:pt x="2004743" y="1606748"/>
                </a:cubicBezTo>
                <a:close/>
                <a:moveTo>
                  <a:pt x="1785668" y="1606748"/>
                </a:moveTo>
                <a:cubicBezTo>
                  <a:pt x="1787451" y="1606748"/>
                  <a:pt x="1788913" y="1606819"/>
                  <a:pt x="1790054" y="1606962"/>
                </a:cubicBezTo>
                <a:cubicBezTo>
                  <a:pt x="1791195" y="1607104"/>
                  <a:pt x="1792086" y="1607318"/>
                  <a:pt x="1792728" y="1607603"/>
                </a:cubicBezTo>
                <a:cubicBezTo>
                  <a:pt x="1793370" y="1607889"/>
                  <a:pt x="1793834" y="1608245"/>
                  <a:pt x="1794119" y="1608673"/>
                </a:cubicBezTo>
                <a:cubicBezTo>
                  <a:pt x="1794404" y="1609101"/>
                  <a:pt x="1794547" y="1609600"/>
                  <a:pt x="1794547" y="1610171"/>
                </a:cubicBezTo>
                <a:lnTo>
                  <a:pt x="1794547" y="1667828"/>
                </a:lnTo>
                <a:cubicBezTo>
                  <a:pt x="1799610" y="1662479"/>
                  <a:pt x="1804709" y="1658503"/>
                  <a:pt x="1809844" y="1655901"/>
                </a:cubicBezTo>
                <a:cubicBezTo>
                  <a:pt x="1814978" y="1653298"/>
                  <a:pt x="1820148" y="1651996"/>
                  <a:pt x="1825354" y="1651996"/>
                </a:cubicBezTo>
                <a:cubicBezTo>
                  <a:pt x="1831772" y="1651996"/>
                  <a:pt x="1837174" y="1653084"/>
                  <a:pt x="1841560" y="1655259"/>
                </a:cubicBezTo>
                <a:cubicBezTo>
                  <a:pt x="1845946" y="1657434"/>
                  <a:pt x="1849494" y="1660340"/>
                  <a:pt x="1852204" y="1663977"/>
                </a:cubicBezTo>
                <a:cubicBezTo>
                  <a:pt x="1854914" y="1667614"/>
                  <a:pt x="1856857" y="1671875"/>
                  <a:pt x="1858034" y="1676760"/>
                </a:cubicBezTo>
                <a:cubicBezTo>
                  <a:pt x="1859210" y="1681645"/>
                  <a:pt x="1859799" y="1687546"/>
                  <a:pt x="1859799" y="1694463"/>
                </a:cubicBezTo>
                <a:lnTo>
                  <a:pt x="1859799" y="1753083"/>
                </a:lnTo>
                <a:cubicBezTo>
                  <a:pt x="1859799" y="1753654"/>
                  <a:pt x="1859656" y="1754135"/>
                  <a:pt x="1859371" y="1754527"/>
                </a:cubicBezTo>
                <a:cubicBezTo>
                  <a:pt x="1859085" y="1754919"/>
                  <a:pt x="1858622" y="1755258"/>
                  <a:pt x="1857980" y="1755543"/>
                </a:cubicBezTo>
                <a:cubicBezTo>
                  <a:pt x="1857338" y="1755829"/>
                  <a:pt x="1856447" y="1756042"/>
                  <a:pt x="1855306" y="1756185"/>
                </a:cubicBezTo>
                <a:cubicBezTo>
                  <a:pt x="1854165" y="1756328"/>
                  <a:pt x="1852739" y="1756399"/>
                  <a:pt x="1851027" y="1756399"/>
                </a:cubicBezTo>
                <a:cubicBezTo>
                  <a:pt x="1849244" y="1756399"/>
                  <a:pt x="1847782" y="1756328"/>
                  <a:pt x="1846641" y="1756185"/>
                </a:cubicBezTo>
                <a:cubicBezTo>
                  <a:pt x="1845500" y="1756042"/>
                  <a:pt x="1844609" y="1755829"/>
                  <a:pt x="1843967" y="1755543"/>
                </a:cubicBezTo>
                <a:cubicBezTo>
                  <a:pt x="1843325" y="1755258"/>
                  <a:pt x="1842862" y="1754919"/>
                  <a:pt x="1842576" y="1754527"/>
                </a:cubicBezTo>
                <a:cubicBezTo>
                  <a:pt x="1842291" y="1754135"/>
                  <a:pt x="1842149" y="1753654"/>
                  <a:pt x="1842149" y="1753083"/>
                </a:cubicBezTo>
                <a:lnTo>
                  <a:pt x="1842149" y="1696710"/>
                </a:lnTo>
                <a:cubicBezTo>
                  <a:pt x="1842149" y="1691219"/>
                  <a:pt x="1841721" y="1686797"/>
                  <a:pt x="1840865" y="1683445"/>
                </a:cubicBezTo>
                <a:cubicBezTo>
                  <a:pt x="1840009" y="1680094"/>
                  <a:pt x="1838761" y="1677205"/>
                  <a:pt x="1837121" y="1674781"/>
                </a:cubicBezTo>
                <a:cubicBezTo>
                  <a:pt x="1835481" y="1672356"/>
                  <a:pt x="1833359" y="1670502"/>
                  <a:pt x="1830756" y="1669218"/>
                </a:cubicBezTo>
                <a:cubicBezTo>
                  <a:pt x="1828153" y="1667935"/>
                  <a:pt x="1825140" y="1667293"/>
                  <a:pt x="1821717" y="1667293"/>
                </a:cubicBezTo>
                <a:cubicBezTo>
                  <a:pt x="1817296" y="1667293"/>
                  <a:pt x="1812874" y="1668862"/>
                  <a:pt x="1808453" y="1672000"/>
                </a:cubicBezTo>
                <a:cubicBezTo>
                  <a:pt x="1804031" y="1675137"/>
                  <a:pt x="1799396" y="1679737"/>
                  <a:pt x="1794547" y="1685799"/>
                </a:cubicBezTo>
                <a:lnTo>
                  <a:pt x="1794547" y="1753083"/>
                </a:lnTo>
                <a:cubicBezTo>
                  <a:pt x="1794547" y="1753654"/>
                  <a:pt x="1794404" y="1754135"/>
                  <a:pt x="1794119" y="1754527"/>
                </a:cubicBezTo>
                <a:cubicBezTo>
                  <a:pt x="1793834" y="1754919"/>
                  <a:pt x="1793370" y="1755258"/>
                  <a:pt x="1792728" y="1755543"/>
                </a:cubicBezTo>
                <a:cubicBezTo>
                  <a:pt x="1792086" y="1755829"/>
                  <a:pt x="1791195" y="1756042"/>
                  <a:pt x="1790054" y="1756185"/>
                </a:cubicBezTo>
                <a:cubicBezTo>
                  <a:pt x="1788913" y="1756328"/>
                  <a:pt x="1787451" y="1756399"/>
                  <a:pt x="1785668" y="1756399"/>
                </a:cubicBezTo>
                <a:cubicBezTo>
                  <a:pt x="1783957" y="1756399"/>
                  <a:pt x="1782530" y="1756328"/>
                  <a:pt x="1781389" y="1756185"/>
                </a:cubicBezTo>
                <a:cubicBezTo>
                  <a:pt x="1780248" y="1756042"/>
                  <a:pt x="1779339" y="1755829"/>
                  <a:pt x="1778662" y="1755543"/>
                </a:cubicBezTo>
                <a:cubicBezTo>
                  <a:pt x="1777984" y="1755258"/>
                  <a:pt x="1777521" y="1754919"/>
                  <a:pt x="1777271" y="1754527"/>
                </a:cubicBezTo>
                <a:cubicBezTo>
                  <a:pt x="1777021" y="1754135"/>
                  <a:pt x="1776897" y="1753654"/>
                  <a:pt x="1776897" y="1753083"/>
                </a:cubicBezTo>
                <a:lnTo>
                  <a:pt x="1776897" y="1610171"/>
                </a:lnTo>
                <a:cubicBezTo>
                  <a:pt x="1776897" y="1609600"/>
                  <a:pt x="1777021" y="1609101"/>
                  <a:pt x="1777271" y="1608673"/>
                </a:cubicBezTo>
                <a:cubicBezTo>
                  <a:pt x="1777521" y="1608245"/>
                  <a:pt x="1777984" y="1607889"/>
                  <a:pt x="1778662" y="1607603"/>
                </a:cubicBezTo>
                <a:cubicBezTo>
                  <a:pt x="1779339" y="1607318"/>
                  <a:pt x="1780248" y="1607104"/>
                  <a:pt x="1781389" y="1606962"/>
                </a:cubicBezTo>
                <a:cubicBezTo>
                  <a:pt x="1782530" y="1606819"/>
                  <a:pt x="1783957" y="1606748"/>
                  <a:pt x="1785668" y="1606748"/>
                </a:cubicBezTo>
                <a:close/>
                <a:moveTo>
                  <a:pt x="890318" y="1606748"/>
                </a:moveTo>
                <a:cubicBezTo>
                  <a:pt x="892101" y="1606748"/>
                  <a:pt x="893563" y="1606819"/>
                  <a:pt x="894704" y="1606962"/>
                </a:cubicBezTo>
                <a:cubicBezTo>
                  <a:pt x="895845" y="1607104"/>
                  <a:pt x="896736" y="1607318"/>
                  <a:pt x="897378" y="1607603"/>
                </a:cubicBezTo>
                <a:cubicBezTo>
                  <a:pt x="898020" y="1607889"/>
                  <a:pt x="898484" y="1608245"/>
                  <a:pt x="898769" y="1608673"/>
                </a:cubicBezTo>
                <a:cubicBezTo>
                  <a:pt x="899054" y="1609101"/>
                  <a:pt x="899197" y="1609600"/>
                  <a:pt x="899197" y="1610171"/>
                </a:cubicBezTo>
                <a:lnTo>
                  <a:pt x="899197" y="1667828"/>
                </a:lnTo>
                <a:cubicBezTo>
                  <a:pt x="902049" y="1664904"/>
                  <a:pt x="904813" y="1662444"/>
                  <a:pt x="907487" y="1660447"/>
                </a:cubicBezTo>
                <a:cubicBezTo>
                  <a:pt x="910161" y="1658450"/>
                  <a:pt x="912782" y="1656828"/>
                  <a:pt x="915349" y="1655580"/>
                </a:cubicBezTo>
                <a:cubicBezTo>
                  <a:pt x="917916" y="1654332"/>
                  <a:pt x="920484" y="1653422"/>
                  <a:pt x="923051" y="1652852"/>
                </a:cubicBezTo>
                <a:cubicBezTo>
                  <a:pt x="925618" y="1652281"/>
                  <a:pt x="928328" y="1651996"/>
                  <a:pt x="931181" y="1651996"/>
                </a:cubicBezTo>
                <a:cubicBezTo>
                  <a:pt x="938170" y="1651996"/>
                  <a:pt x="944142" y="1653387"/>
                  <a:pt x="949098" y="1656168"/>
                </a:cubicBezTo>
                <a:cubicBezTo>
                  <a:pt x="954055" y="1658949"/>
                  <a:pt x="958084" y="1662675"/>
                  <a:pt x="961186" y="1667346"/>
                </a:cubicBezTo>
                <a:cubicBezTo>
                  <a:pt x="964288" y="1672017"/>
                  <a:pt x="966552" y="1677491"/>
                  <a:pt x="967979" y="1683766"/>
                </a:cubicBezTo>
                <a:cubicBezTo>
                  <a:pt x="969405" y="1690042"/>
                  <a:pt x="970118" y="1696674"/>
                  <a:pt x="970118" y="1703663"/>
                </a:cubicBezTo>
                <a:cubicBezTo>
                  <a:pt x="970118" y="1712006"/>
                  <a:pt x="969209" y="1719512"/>
                  <a:pt x="967390" y="1726180"/>
                </a:cubicBezTo>
                <a:cubicBezTo>
                  <a:pt x="965572" y="1732848"/>
                  <a:pt x="962897" y="1738535"/>
                  <a:pt x="959367" y="1743242"/>
                </a:cubicBezTo>
                <a:cubicBezTo>
                  <a:pt x="955837" y="1747948"/>
                  <a:pt x="951505" y="1751550"/>
                  <a:pt x="946371" y="1754046"/>
                </a:cubicBezTo>
                <a:cubicBezTo>
                  <a:pt x="941236" y="1756542"/>
                  <a:pt x="935353" y="1757790"/>
                  <a:pt x="928720" y="1757790"/>
                </a:cubicBezTo>
                <a:cubicBezTo>
                  <a:pt x="925654" y="1757790"/>
                  <a:pt x="922819" y="1757487"/>
                  <a:pt x="920216" y="1756880"/>
                </a:cubicBezTo>
                <a:cubicBezTo>
                  <a:pt x="917613" y="1756274"/>
                  <a:pt x="915064" y="1755294"/>
                  <a:pt x="912568" y="1753939"/>
                </a:cubicBezTo>
                <a:cubicBezTo>
                  <a:pt x="910072" y="1752584"/>
                  <a:pt x="907576" y="1750872"/>
                  <a:pt x="905080" y="1748804"/>
                </a:cubicBezTo>
                <a:cubicBezTo>
                  <a:pt x="902584" y="1746736"/>
                  <a:pt x="899945" y="1744240"/>
                  <a:pt x="897164" y="1741316"/>
                </a:cubicBezTo>
                <a:lnTo>
                  <a:pt x="897164" y="1753083"/>
                </a:lnTo>
                <a:cubicBezTo>
                  <a:pt x="897164" y="1753654"/>
                  <a:pt x="897022" y="1754153"/>
                  <a:pt x="896736" y="1754581"/>
                </a:cubicBezTo>
                <a:cubicBezTo>
                  <a:pt x="896451" y="1755008"/>
                  <a:pt x="895988" y="1755347"/>
                  <a:pt x="895346" y="1755597"/>
                </a:cubicBezTo>
                <a:cubicBezTo>
                  <a:pt x="894704" y="1755846"/>
                  <a:pt x="893902" y="1756042"/>
                  <a:pt x="892939" y="1756185"/>
                </a:cubicBezTo>
                <a:cubicBezTo>
                  <a:pt x="891976" y="1756328"/>
                  <a:pt x="890746" y="1756399"/>
                  <a:pt x="889248" y="1756399"/>
                </a:cubicBezTo>
                <a:cubicBezTo>
                  <a:pt x="887822" y="1756399"/>
                  <a:pt x="886610" y="1756328"/>
                  <a:pt x="885611" y="1756185"/>
                </a:cubicBezTo>
                <a:cubicBezTo>
                  <a:pt x="884613" y="1756042"/>
                  <a:pt x="883793" y="1755846"/>
                  <a:pt x="883151" y="1755597"/>
                </a:cubicBezTo>
                <a:cubicBezTo>
                  <a:pt x="882509" y="1755347"/>
                  <a:pt x="882081" y="1755008"/>
                  <a:pt x="881867" y="1754581"/>
                </a:cubicBezTo>
                <a:cubicBezTo>
                  <a:pt x="881654" y="1754153"/>
                  <a:pt x="881547" y="1753654"/>
                  <a:pt x="881547" y="1753083"/>
                </a:cubicBezTo>
                <a:lnTo>
                  <a:pt x="881547" y="1610171"/>
                </a:lnTo>
                <a:cubicBezTo>
                  <a:pt x="881547" y="1609600"/>
                  <a:pt x="881671" y="1609101"/>
                  <a:pt x="881921" y="1608673"/>
                </a:cubicBezTo>
                <a:cubicBezTo>
                  <a:pt x="882171" y="1608245"/>
                  <a:pt x="882634" y="1607889"/>
                  <a:pt x="883312" y="1607603"/>
                </a:cubicBezTo>
                <a:cubicBezTo>
                  <a:pt x="883989" y="1607318"/>
                  <a:pt x="884898" y="1607104"/>
                  <a:pt x="886039" y="1606962"/>
                </a:cubicBezTo>
                <a:cubicBezTo>
                  <a:pt x="887180" y="1606819"/>
                  <a:pt x="888607" y="1606748"/>
                  <a:pt x="890318" y="1606748"/>
                </a:cubicBezTo>
                <a:close/>
                <a:moveTo>
                  <a:pt x="1582216" y="1193071"/>
                </a:moveTo>
                <a:cubicBezTo>
                  <a:pt x="1584426" y="1193071"/>
                  <a:pt x="1586245" y="1193285"/>
                  <a:pt x="1587671" y="1193713"/>
                </a:cubicBezTo>
                <a:cubicBezTo>
                  <a:pt x="1589097" y="1194141"/>
                  <a:pt x="1590256" y="1194818"/>
                  <a:pt x="1591148" y="1195745"/>
                </a:cubicBezTo>
                <a:cubicBezTo>
                  <a:pt x="1592039" y="1196672"/>
                  <a:pt x="1592645" y="1197938"/>
                  <a:pt x="1592966" y="1199543"/>
                </a:cubicBezTo>
                <a:cubicBezTo>
                  <a:pt x="1593287" y="1201147"/>
                  <a:pt x="1593447" y="1203126"/>
                  <a:pt x="1593447" y="1205479"/>
                </a:cubicBezTo>
                <a:cubicBezTo>
                  <a:pt x="1593447" y="1207833"/>
                  <a:pt x="1593287" y="1209794"/>
                  <a:pt x="1592966" y="1211363"/>
                </a:cubicBezTo>
                <a:cubicBezTo>
                  <a:pt x="1592645" y="1212932"/>
                  <a:pt x="1592039" y="1214197"/>
                  <a:pt x="1591148" y="1215160"/>
                </a:cubicBezTo>
                <a:cubicBezTo>
                  <a:pt x="1590256" y="1216123"/>
                  <a:pt x="1589097" y="1216800"/>
                  <a:pt x="1587671" y="1217193"/>
                </a:cubicBezTo>
                <a:cubicBezTo>
                  <a:pt x="1586245" y="1217585"/>
                  <a:pt x="1584426" y="1217781"/>
                  <a:pt x="1582216" y="1217781"/>
                </a:cubicBezTo>
                <a:cubicBezTo>
                  <a:pt x="1579934" y="1217781"/>
                  <a:pt x="1578079" y="1217585"/>
                  <a:pt x="1576653" y="1217193"/>
                </a:cubicBezTo>
                <a:cubicBezTo>
                  <a:pt x="1575227" y="1216800"/>
                  <a:pt x="1574086" y="1216123"/>
                  <a:pt x="1573230" y="1215160"/>
                </a:cubicBezTo>
                <a:cubicBezTo>
                  <a:pt x="1572374" y="1214197"/>
                  <a:pt x="1571786" y="1212932"/>
                  <a:pt x="1571465" y="1211363"/>
                </a:cubicBezTo>
                <a:cubicBezTo>
                  <a:pt x="1571144" y="1209794"/>
                  <a:pt x="1570984" y="1207833"/>
                  <a:pt x="1570984" y="1205479"/>
                </a:cubicBezTo>
                <a:cubicBezTo>
                  <a:pt x="1570984" y="1203126"/>
                  <a:pt x="1571144" y="1201147"/>
                  <a:pt x="1571465" y="1199543"/>
                </a:cubicBezTo>
                <a:cubicBezTo>
                  <a:pt x="1571786" y="1197938"/>
                  <a:pt x="1572374" y="1196672"/>
                  <a:pt x="1573230" y="1195745"/>
                </a:cubicBezTo>
                <a:cubicBezTo>
                  <a:pt x="1574086" y="1194818"/>
                  <a:pt x="1575227" y="1194141"/>
                  <a:pt x="1576653" y="1193713"/>
                </a:cubicBezTo>
                <a:cubicBezTo>
                  <a:pt x="1578079" y="1193285"/>
                  <a:pt x="1579934" y="1193071"/>
                  <a:pt x="1582216" y="1193071"/>
                </a:cubicBezTo>
                <a:close/>
                <a:moveTo>
                  <a:pt x="2921697" y="1170286"/>
                </a:moveTo>
                <a:cubicBezTo>
                  <a:pt x="2916847" y="1170286"/>
                  <a:pt x="2912640" y="1170696"/>
                  <a:pt x="2909074" y="1171516"/>
                </a:cubicBezTo>
                <a:cubicBezTo>
                  <a:pt x="2905508" y="1172336"/>
                  <a:pt x="2902549" y="1173549"/>
                  <a:pt x="2900196" y="1175153"/>
                </a:cubicBezTo>
                <a:cubicBezTo>
                  <a:pt x="2897842" y="1176758"/>
                  <a:pt x="2896113" y="1178683"/>
                  <a:pt x="2895007" y="1180930"/>
                </a:cubicBezTo>
                <a:cubicBezTo>
                  <a:pt x="2893902" y="1183176"/>
                  <a:pt x="2893349" y="1185761"/>
                  <a:pt x="2893349" y="1188685"/>
                </a:cubicBezTo>
                <a:cubicBezTo>
                  <a:pt x="2893349" y="1193677"/>
                  <a:pt x="2894936" y="1197653"/>
                  <a:pt x="2898110" y="1200612"/>
                </a:cubicBezTo>
                <a:cubicBezTo>
                  <a:pt x="2901283" y="1203572"/>
                  <a:pt x="2905722" y="1205052"/>
                  <a:pt x="2911427" y="1205052"/>
                </a:cubicBezTo>
                <a:cubicBezTo>
                  <a:pt x="2916063" y="1205052"/>
                  <a:pt x="2920359" y="1203875"/>
                  <a:pt x="2924317" y="1201521"/>
                </a:cubicBezTo>
                <a:cubicBezTo>
                  <a:pt x="2928275" y="1199168"/>
                  <a:pt x="2932429" y="1195567"/>
                  <a:pt x="2936779" y="1190717"/>
                </a:cubicBezTo>
                <a:lnTo>
                  <a:pt x="2936779" y="1170286"/>
                </a:lnTo>
                <a:close/>
                <a:moveTo>
                  <a:pt x="2045397" y="1170286"/>
                </a:moveTo>
                <a:cubicBezTo>
                  <a:pt x="2040547" y="1170286"/>
                  <a:pt x="2036340" y="1170696"/>
                  <a:pt x="2032774" y="1171516"/>
                </a:cubicBezTo>
                <a:cubicBezTo>
                  <a:pt x="2029208" y="1172336"/>
                  <a:pt x="2026249" y="1173549"/>
                  <a:pt x="2023896" y="1175153"/>
                </a:cubicBezTo>
                <a:cubicBezTo>
                  <a:pt x="2021542" y="1176758"/>
                  <a:pt x="2019813" y="1178683"/>
                  <a:pt x="2018707" y="1180930"/>
                </a:cubicBezTo>
                <a:cubicBezTo>
                  <a:pt x="2017602" y="1183176"/>
                  <a:pt x="2017049" y="1185761"/>
                  <a:pt x="2017049" y="1188685"/>
                </a:cubicBezTo>
                <a:cubicBezTo>
                  <a:pt x="2017049" y="1193677"/>
                  <a:pt x="2018636" y="1197653"/>
                  <a:pt x="2021810" y="1200612"/>
                </a:cubicBezTo>
                <a:cubicBezTo>
                  <a:pt x="2024983" y="1203572"/>
                  <a:pt x="2029422" y="1205052"/>
                  <a:pt x="2035127" y="1205052"/>
                </a:cubicBezTo>
                <a:cubicBezTo>
                  <a:pt x="2039763" y="1205052"/>
                  <a:pt x="2044059" y="1203875"/>
                  <a:pt x="2048017" y="1201521"/>
                </a:cubicBezTo>
                <a:cubicBezTo>
                  <a:pt x="2051975" y="1199168"/>
                  <a:pt x="2056129" y="1195567"/>
                  <a:pt x="2060479" y="1190717"/>
                </a:cubicBezTo>
                <a:lnTo>
                  <a:pt x="2060479" y="1170286"/>
                </a:lnTo>
                <a:close/>
                <a:moveTo>
                  <a:pt x="927825" y="1128247"/>
                </a:moveTo>
                <a:cubicBezTo>
                  <a:pt x="925529" y="1128247"/>
                  <a:pt x="923269" y="1128568"/>
                  <a:pt x="921045" y="1129210"/>
                </a:cubicBezTo>
                <a:cubicBezTo>
                  <a:pt x="918821" y="1129851"/>
                  <a:pt x="916561" y="1130921"/>
                  <a:pt x="914264" y="1132419"/>
                </a:cubicBezTo>
                <a:cubicBezTo>
                  <a:pt x="911968" y="1133916"/>
                  <a:pt x="909582" y="1135842"/>
                  <a:pt x="907107" y="1138195"/>
                </a:cubicBezTo>
                <a:cubicBezTo>
                  <a:pt x="904631" y="1140548"/>
                  <a:pt x="901995" y="1143508"/>
                  <a:pt x="899197" y="1147074"/>
                </a:cubicBezTo>
                <a:lnTo>
                  <a:pt x="899197" y="1185476"/>
                </a:lnTo>
                <a:cubicBezTo>
                  <a:pt x="904076" y="1191395"/>
                  <a:pt x="908740" y="1195906"/>
                  <a:pt x="913188" y="1199008"/>
                </a:cubicBezTo>
                <a:cubicBezTo>
                  <a:pt x="917636" y="1202110"/>
                  <a:pt x="922264" y="1203661"/>
                  <a:pt x="927072" y="1203661"/>
                </a:cubicBezTo>
                <a:cubicBezTo>
                  <a:pt x="931521" y="1203661"/>
                  <a:pt x="935323" y="1202591"/>
                  <a:pt x="938481" y="1200452"/>
                </a:cubicBezTo>
                <a:cubicBezTo>
                  <a:pt x="941638" y="1198312"/>
                  <a:pt x="944203" y="1195478"/>
                  <a:pt x="946176" y="1191948"/>
                </a:cubicBezTo>
                <a:cubicBezTo>
                  <a:pt x="948149" y="1188418"/>
                  <a:pt x="949584" y="1184460"/>
                  <a:pt x="950481" y="1180074"/>
                </a:cubicBezTo>
                <a:cubicBezTo>
                  <a:pt x="951378" y="1175688"/>
                  <a:pt x="951826" y="1171249"/>
                  <a:pt x="951826" y="1166756"/>
                </a:cubicBezTo>
                <a:cubicBezTo>
                  <a:pt x="951826" y="1161836"/>
                  <a:pt x="951449" y="1157058"/>
                  <a:pt x="950696" y="1152422"/>
                </a:cubicBezTo>
                <a:cubicBezTo>
                  <a:pt x="949943" y="1147787"/>
                  <a:pt x="948633" y="1143686"/>
                  <a:pt x="946768" y="1140121"/>
                </a:cubicBezTo>
                <a:cubicBezTo>
                  <a:pt x="944902" y="1136555"/>
                  <a:pt x="942426" y="1133685"/>
                  <a:pt x="939341" y="1131509"/>
                </a:cubicBezTo>
                <a:cubicBezTo>
                  <a:pt x="936257" y="1129334"/>
                  <a:pt x="932418" y="1128247"/>
                  <a:pt x="927825" y="1128247"/>
                </a:cubicBezTo>
                <a:close/>
                <a:moveTo>
                  <a:pt x="2732963" y="1127819"/>
                </a:moveTo>
                <a:cubicBezTo>
                  <a:pt x="2727710" y="1127819"/>
                  <a:pt x="2723195" y="1128746"/>
                  <a:pt x="2719417" y="1130600"/>
                </a:cubicBezTo>
                <a:cubicBezTo>
                  <a:pt x="2715639" y="1132454"/>
                  <a:pt x="2712527" y="1135075"/>
                  <a:pt x="2710081" y="1138463"/>
                </a:cubicBezTo>
                <a:cubicBezTo>
                  <a:pt x="2707634" y="1141850"/>
                  <a:pt x="2705818" y="1145861"/>
                  <a:pt x="2704630" y="1150497"/>
                </a:cubicBezTo>
                <a:cubicBezTo>
                  <a:pt x="2703443" y="1155132"/>
                  <a:pt x="2702849" y="1160195"/>
                  <a:pt x="2702849" y="1165686"/>
                </a:cubicBezTo>
                <a:cubicBezTo>
                  <a:pt x="2702849" y="1170964"/>
                  <a:pt x="2703335" y="1175920"/>
                  <a:pt x="2704307" y="1180555"/>
                </a:cubicBezTo>
                <a:cubicBezTo>
                  <a:pt x="2705278" y="1185191"/>
                  <a:pt x="2706897" y="1189238"/>
                  <a:pt x="2709164" y="1192696"/>
                </a:cubicBezTo>
                <a:cubicBezTo>
                  <a:pt x="2711430" y="1196155"/>
                  <a:pt x="2714470" y="1198901"/>
                  <a:pt x="2718284" y="1200933"/>
                </a:cubicBezTo>
                <a:cubicBezTo>
                  <a:pt x="2722098" y="1202966"/>
                  <a:pt x="2726847" y="1203982"/>
                  <a:pt x="2732532" y="1203982"/>
                </a:cubicBezTo>
                <a:cubicBezTo>
                  <a:pt x="2737713" y="1203982"/>
                  <a:pt x="2742211" y="1203055"/>
                  <a:pt x="2746024" y="1201201"/>
                </a:cubicBezTo>
                <a:cubicBezTo>
                  <a:pt x="2749838" y="1199346"/>
                  <a:pt x="2752968" y="1196744"/>
                  <a:pt x="2755414" y="1193392"/>
                </a:cubicBezTo>
                <a:cubicBezTo>
                  <a:pt x="2757861" y="1190040"/>
                  <a:pt x="2759660" y="1186046"/>
                  <a:pt x="2760811" y="1181411"/>
                </a:cubicBezTo>
                <a:cubicBezTo>
                  <a:pt x="2761963" y="1176776"/>
                  <a:pt x="2762539" y="1171677"/>
                  <a:pt x="2762539" y="1166114"/>
                </a:cubicBezTo>
                <a:cubicBezTo>
                  <a:pt x="2762539" y="1160908"/>
                  <a:pt x="2762053" y="1155988"/>
                  <a:pt x="2761081" y="1151352"/>
                </a:cubicBezTo>
                <a:cubicBezTo>
                  <a:pt x="2760110" y="1146717"/>
                  <a:pt x="2758509" y="1142652"/>
                  <a:pt x="2756278" y="1139158"/>
                </a:cubicBezTo>
                <a:cubicBezTo>
                  <a:pt x="2754047" y="1135664"/>
                  <a:pt x="2751025" y="1132900"/>
                  <a:pt x="2747211" y="1130868"/>
                </a:cubicBezTo>
                <a:cubicBezTo>
                  <a:pt x="2743398" y="1128835"/>
                  <a:pt x="2738648" y="1127819"/>
                  <a:pt x="2732963" y="1127819"/>
                </a:cubicBezTo>
                <a:close/>
                <a:moveTo>
                  <a:pt x="1228013" y="1127819"/>
                </a:moveTo>
                <a:cubicBezTo>
                  <a:pt x="1222761" y="1127819"/>
                  <a:pt x="1218245" y="1128746"/>
                  <a:pt x="1214467" y="1130600"/>
                </a:cubicBezTo>
                <a:cubicBezTo>
                  <a:pt x="1210689" y="1132454"/>
                  <a:pt x="1207577" y="1135075"/>
                  <a:pt x="1205131" y="1138463"/>
                </a:cubicBezTo>
                <a:cubicBezTo>
                  <a:pt x="1202684" y="1141850"/>
                  <a:pt x="1200868" y="1145861"/>
                  <a:pt x="1199680" y="1150497"/>
                </a:cubicBezTo>
                <a:cubicBezTo>
                  <a:pt x="1198493" y="1155132"/>
                  <a:pt x="1197899" y="1160195"/>
                  <a:pt x="1197899" y="1165686"/>
                </a:cubicBezTo>
                <a:cubicBezTo>
                  <a:pt x="1197899" y="1170964"/>
                  <a:pt x="1198385" y="1175920"/>
                  <a:pt x="1199357" y="1180555"/>
                </a:cubicBezTo>
                <a:cubicBezTo>
                  <a:pt x="1200329" y="1185191"/>
                  <a:pt x="1201948" y="1189238"/>
                  <a:pt x="1204214" y="1192696"/>
                </a:cubicBezTo>
                <a:cubicBezTo>
                  <a:pt x="1206480" y="1196155"/>
                  <a:pt x="1209521" y="1198901"/>
                  <a:pt x="1213334" y="1200933"/>
                </a:cubicBezTo>
                <a:cubicBezTo>
                  <a:pt x="1217148" y="1202966"/>
                  <a:pt x="1221897" y="1203982"/>
                  <a:pt x="1227582" y="1203982"/>
                </a:cubicBezTo>
                <a:cubicBezTo>
                  <a:pt x="1232763" y="1203982"/>
                  <a:pt x="1237261" y="1203055"/>
                  <a:pt x="1241074" y="1201201"/>
                </a:cubicBezTo>
                <a:cubicBezTo>
                  <a:pt x="1244888" y="1199346"/>
                  <a:pt x="1248018" y="1196744"/>
                  <a:pt x="1250464" y="1193392"/>
                </a:cubicBezTo>
                <a:cubicBezTo>
                  <a:pt x="1252911" y="1190040"/>
                  <a:pt x="1254710" y="1186046"/>
                  <a:pt x="1255861" y="1181411"/>
                </a:cubicBezTo>
                <a:cubicBezTo>
                  <a:pt x="1257013" y="1176776"/>
                  <a:pt x="1257589" y="1171677"/>
                  <a:pt x="1257589" y="1166114"/>
                </a:cubicBezTo>
                <a:cubicBezTo>
                  <a:pt x="1257589" y="1160908"/>
                  <a:pt x="1257103" y="1155988"/>
                  <a:pt x="1256131" y="1151352"/>
                </a:cubicBezTo>
                <a:cubicBezTo>
                  <a:pt x="1255160" y="1146717"/>
                  <a:pt x="1253559" y="1142652"/>
                  <a:pt x="1251328" y="1139158"/>
                </a:cubicBezTo>
                <a:cubicBezTo>
                  <a:pt x="1249097" y="1135664"/>
                  <a:pt x="1246075" y="1132900"/>
                  <a:pt x="1242261" y="1130868"/>
                </a:cubicBezTo>
                <a:cubicBezTo>
                  <a:pt x="1238448" y="1128835"/>
                  <a:pt x="1233698" y="1127819"/>
                  <a:pt x="1228013" y="1127819"/>
                </a:cubicBezTo>
                <a:close/>
                <a:moveTo>
                  <a:pt x="494588" y="1127819"/>
                </a:moveTo>
                <a:cubicBezTo>
                  <a:pt x="489336" y="1127819"/>
                  <a:pt x="484820" y="1128746"/>
                  <a:pt x="481042" y="1130600"/>
                </a:cubicBezTo>
                <a:cubicBezTo>
                  <a:pt x="477264" y="1132454"/>
                  <a:pt x="474152" y="1135075"/>
                  <a:pt x="471706" y="1138463"/>
                </a:cubicBezTo>
                <a:cubicBezTo>
                  <a:pt x="469259" y="1141850"/>
                  <a:pt x="467443" y="1145861"/>
                  <a:pt x="466255" y="1150497"/>
                </a:cubicBezTo>
                <a:cubicBezTo>
                  <a:pt x="465068" y="1155132"/>
                  <a:pt x="464474" y="1160195"/>
                  <a:pt x="464474" y="1165686"/>
                </a:cubicBezTo>
                <a:cubicBezTo>
                  <a:pt x="464474" y="1170964"/>
                  <a:pt x="464960" y="1175920"/>
                  <a:pt x="465932" y="1180555"/>
                </a:cubicBezTo>
                <a:cubicBezTo>
                  <a:pt x="466904" y="1185191"/>
                  <a:pt x="468523" y="1189238"/>
                  <a:pt x="470789" y="1192696"/>
                </a:cubicBezTo>
                <a:cubicBezTo>
                  <a:pt x="473055" y="1196155"/>
                  <a:pt x="476095" y="1198901"/>
                  <a:pt x="479909" y="1200933"/>
                </a:cubicBezTo>
                <a:cubicBezTo>
                  <a:pt x="483723" y="1202966"/>
                  <a:pt x="488472" y="1203982"/>
                  <a:pt x="494157" y="1203982"/>
                </a:cubicBezTo>
                <a:cubicBezTo>
                  <a:pt x="499338" y="1203982"/>
                  <a:pt x="503836" y="1203055"/>
                  <a:pt x="507649" y="1201201"/>
                </a:cubicBezTo>
                <a:cubicBezTo>
                  <a:pt x="511463" y="1199346"/>
                  <a:pt x="514593" y="1196744"/>
                  <a:pt x="517039" y="1193392"/>
                </a:cubicBezTo>
                <a:cubicBezTo>
                  <a:pt x="519486" y="1190040"/>
                  <a:pt x="521285" y="1186046"/>
                  <a:pt x="522436" y="1181411"/>
                </a:cubicBezTo>
                <a:cubicBezTo>
                  <a:pt x="523588" y="1176776"/>
                  <a:pt x="524164" y="1171677"/>
                  <a:pt x="524164" y="1166114"/>
                </a:cubicBezTo>
                <a:cubicBezTo>
                  <a:pt x="524164" y="1160908"/>
                  <a:pt x="523678" y="1155988"/>
                  <a:pt x="522706" y="1151352"/>
                </a:cubicBezTo>
                <a:cubicBezTo>
                  <a:pt x="521735" y="1146717"/>
                  <a:pt x="520133" y="1142652"/>
                  <a:pt x="517903" y="1139158"/>
                </a:cubicBezTo>
                <a:cubicBezTo>
                  <a:pt x="515672" y="1135664"/>
                  <a:pt x="512650" y="1132900"/>
                  <a:pt x="508836" y="1130868"/>
                </a:cubicBezTo>
                <a:cubicBezTo>
                  <a:pt x="505023" y="1128835"/>
                  <a:pt x="500273" y="1127819"/>
                  <a:pt x="494588" y="1127819"/>
                </a:cubicBezTo>
                <a:close/>
                <a:moveTo>
                  <a:pt x="1844360" y="1126856"/>
                </a:moveTo>
                <a:cubicBezTo>
                  <a:pt x="1839984" y="1126856"/>
                  <a:pt x="1836145" y="1127676"/>
                  <a:pt x="1832844" y="1129317"/>
                </a:cubicBezTo>
                <a:cubicBezTo>
                  <a:pt x="1829544" y="1130957"/>
                  <a:pt x="1826781" y="1133132"/>
                  <a:pt x="1824557" y="1135842"/>
                </a:cubicBezTo>
                <a:cubicBezTo>
                  <a:pt x="1822332" y="1138552"/>
                  <a:pt x="1820610" y="1141707"/>
                  <a:pt x="1819390" y="1145309"/>
                </a:cubicBezTo>
                <a:cubicBezTo>
                  <a:pt x="1818171" y="1148910"/>
                  <a:pt x="1817489" y="1152672"/>
                  <a:pt x="1817345" y="1156594"/>
                </a:cubicBezTo>
                <a:lnTo>
                  <a:pt x="1869868" y="1156594"/>
                </a:lnTo>
                <a:cubicBezTo>
                  <a:pt x="1870082" y="1147323"/>
                  <a:pt x="1868019" y="1140049"/>
                  <a:pt x="1863678" y="1134772"/>
                </a:cubicBezTo>
                <a:cubicBezTo>
                  <a:pt x="1859338" y="1129495"/>
                  <a:pt x="1852899" y="1126856"/>
                  <a:pt x="1844360" y="1126856"/>
                </a:cubicBezTo>
                <a:close/>
                <a:moveTo>
                  <a:pt x="1582216" y="1118727"/>
                </a:moveTo>
                <a:cubicBezTo>
                  <a:pt x="1584426" y="1118727"/>
                  <a:pt x="1586245" y="1118923"/>
                  <a:pt x="1587671" y="1119315"/>
                </a:cubicBezTo>
                <a:cubicBezTo>
                  <a:pt x="1589097" y="1119707"/>
                  <a:pt x="1590256" y="1120385"/>
                  <a:pt x="1591148" y="1121347"/>
                </a:cubicBezTo>
                <a:cubicBezTo>
                  <a:pt x="1592039" y="1122310"/>
                  <a:pt x="1592645" y="1123594"/>
                  <a:pt x="1592966" y="1125198"/>
                </a:cubicBezTo>
                <a:cubicBezTo>
                  <a:pt x="1593287" y="1126803"/>
                  <a:pt x="1593447" y="1128817"/>
                  <a:pt x="1593447" y="1131242"/>
                </a:cubicBezTo>
                <a:cubicBezTo>
                  <a:pt x="1593447" y="1133524"/>
                  <a:pt x="1593287" y="1135450"/>
                  <a:pt x="1592966" y="1137018"/>
                </a:cubicBezTo>
                <a:cubicBezTo>
                  <a:pt x="1592645" y="1138587"/>
                  <a:pt x="1592039" y="1139853"/>
                  <a:pt x="1591148" y="1140816"/>
                </a:cubicBezTo>
                <a:cubicBezTo>
                  <a:pt x="1590256" y="1141779"/>
                  <a:pt x="1589097" y="1142456"/>
                  <a:pt x="1587671" y="1142848"/>
                </a:cubicBezTo>
                <a:cubicBezTo>
                  <a:pt x="1586245" y="1143241"/>
                  <a:pt x="1584426" y="1143437"/>
                  <a:pt x="1582216" y="1143437"/>
                </a:cubicBezTo>
                <a:cubicBezTo>
                  <a:pt x="1579934" y="1143437"/>
                  <a:pt x="1578079" y="1143241"/>
                  <a:pt x="1576653" y="1142848"/>
                </a:cubicBezTo>
                <a:cubicBezTo>
                  <a:pt x="1575227" y="1142456"/>
                  <a:pt x="1574086" y="1141779"/>
                  <a:pt x="1573230" y="1140816"/>
                </a:cubicBezTo>
                <a:cubicBezTo>
                  <a:pt x="1572374" y="1139853"/>
                  <a:pt x="1571786" y="1138587"/>
                  <a:pt x="1571465" y="1137018"/>
                </a:cubicBezTo>
                <a:cubicBezTo>
                  <a:pt x="1571144" y="1135450"/>
                  <a:pt x="1570984" y="1133524"/>
                  <a:pt x="1570984" y="1131242"/>
                </a:cubicBezTo>
                <a:cubicBezTo>
                  <a:pt x="1570984" y="1128817"/>
                  <a:pt x="1571144" y="1126803"/>
                  <a:pt x="1571465" y="1125198"/>
                </a:cubicBezTo>
                <a:cubicBezTo>
                  <a:pt x="1571786" y="1123594"/>
                  <a:pt x="1572374" y="1122310"/>
                  <a:pt x="1573230" y="1121347"/>
                </a:cubicBezTo>
                <a:cubicBezTo>
                  <a:pt x="1574086" y="1120385"/>
                  <a:pt x="1575227" y="1119707"/>
                  <a:pt x="1576653" y="1119315"/>
                </a:cubicBezTo>
                <a:cubicBezTo>
                  <a:pt x="1578079" y="1118923"/>
                  <a:pt x="1579934" y="1118727"/>
                  <a:pt x="1582216" y="1118727"/>
                </a:cubicBezTo>
                <a:close/>
                <a:moveTo>
                  <a:pt x="1906182" y="1114555"/>
                </a:moveTo>
                <a:cubicBezTo>
                  <a:pt x="1908250" y="1114555"/>
                  <a:pt x="1909908" y="1114608"/>
                  <a:pt x="1911156" y="1114715"/>
                </a:cubicBezTo>
                <a:cubicBezTo>
                  <a:pt x="1912404" y="1114822"/>
                  <a:pt x="1913367" y="1115018"/>
                  <a:pt x="1914044" y="1115304"/>
                </a:cubicBezTo>
                <a:cubicBezTo>
                  <a:pt x="1914722" y="1115589"/>
                  <a:pt x="1915221" y="1115945"/>
                  <a:pt x="1915542" y="1116373"/>
                </a:cubicBezTo>
                <a:cubicBezTo>
                  <a:pt x="1915863" y="1116801"/>
                  <a:pt x="1916166" y="1117336"/>
                  <a:pt x="1916451" y="1117978"/>
                </a:cubicBezTo>
                <a:lnTo>
                  <a:pt x="1943621" y="1197350"/>
                </a:lnTo>
                <a:lnTo>
                  <a:pt x="1944049" y="1198633"/>
                </a:lnTo>
                <a:lnTo>
                  <a:pt x="1944370" y="1197350"/>
                </a:lnTo>
                <a:lnTo>
                  <a:pt x="1971220" y="1117978"/>
                </a:lnTo>
                <a:cubicBezTo>
                  <a:pt x="1971362" y="1117336"/>
                  <a:pt x="1971612" y="1116801"/>
                  <a:pt x="1971969" y="1116373"/>
                </a:cubicBezTo>
                <a:cubicBezTo>
                  <a:pt x="1972325" y="1115945"/>
                  <a:pt x="1972842" y="1115589"/>
                  <a:pt x="1973520" y="1115304"/>
                </a:cubicBezTo>
                <a:cubicBezTo>
                  <a:pt x="1974197" y="1115018"/>
                  <a:pt x="1975124" y="1114822"/>
                  <a:pt x="1976301" y="1114715"/>
                </a:cubicBezTo>
                <a:cubicBezTo>
                  <a:pt x="1977477" y="1114608"/>
                  <a:pt x="1979029" y="1114555"/>
                  <a:pt x="1980954" y="1114555"/>
                </a:cubicBezTo>
                <a:cubicBezTo>
                  <a:pt x="1982594" y="1114555"/>
                  <a:pt x="1983949" y="1114590"/>
                  <a:pt x="1985019" y="1114662"/>
                </a:cubicBezTo>
                <a:cubicBezTo>
                  <a:pt x="1986089" y="1114733"/>
                  <a:pt x="1986926" y="1114911"/>
                  <a:pt x="1987533" y="1115197"/>
                </a:cubicBezTo>
                <a:cubicBezTo>
                  <a:pt x="1988139" y="1115482"/>
                  <a:pt x="1988567" y="1115821"/>
                  <a:pt x="1988816" y="1116213"/>
                </a:cubicBezTo>
                <a:cubicBezTo>
                  <a:pt x="1989066" y="1116605"/>
                  <a:pt x="1989191" y="1117086"/>
                  <a:pt x="1989191" y="1117657"/>
                </a:cubicBezTo>
                <a:cubicBezTo>
                  <a:pt x="1989191" y="1117942"/>
                  <a:pt x="1989173" y="1118245"/>
                  <a:pt x="1989137" y="1118566"/>
                </a:cubicBezTo>
                <a:cubicBezTo>
                  <a:pt x="1989102" y="1118887"/>
                  <a:pt x="1989048" y="1119226"/>
                  <a:pt x="1988977" y="1119582"/>
                </a:cubicBezTo>
                <a:cubicBezTo>
                  <a:pt x="1988905" y="1119939"/>
                  <a:pt x="1988816" y="1120331"/>
                  <a:pt x="1988709" y="1120759"/>
                </a:cubicBezTo>
                <a:cubicBezTo>
                  <a:pt x="1988602" y="1121187"/>
                  <a:pt x="1988477" y="1121650"/>
                  <a:pt x="1988335" y="1122150"/>
                </a:cubicBezTo>
                <a:lnTo>
                  <a:pt x="1955495" y="1213609"/>
                </a:lnTo>
                <a:cubicBezTo>
                  <a:pt x="1955210" y="1214394"/>
                  <a:pt x="1954835" y="1215035"/>
                  <a:pt x="1954372" y="1215535"/>
                </a:cubicBezTo>
                <a:cubicBezTo>
                  <a:pt x="1953908" y="1216034"/>
                  <a:pt x="1953213" y="1216426"/>
                  <a:pt x="1952286" y="1216711"/>
                </a:cubicBezTo>
                <a:cubicBezTo>
                  <a:pt x="1951359" y="1216997"/>
                  <a:pt x="1950182" y="1217193"/>
                  <a:pt x="1948756" y="1217300"/>
                </a:cubicBezTo>
                <a:cubicBezTo>
                  <a:pt x="1947330" y="1217407"/>
                  <a:pt x="1945547" y="1217460"/>
                  <a:pt x="1943407" y="1217460"/>
                </a:cubicBezTo>
                <a:cubicBezTo>
                  <a:pt x="1941268" y="1217460"/>
                  <a:pt x="1939485" y="1217389"/>
                  <a:pt x="1938059" y="1217246"/>
                </a:cubicBezTo>
                <a:cubicBezTo>
                  <a:pt x="1936633" y="1217103"/>
                  <a:pt x="1935474" y="1216890"/>
                  <a:pt x="1934582" y="1216604"/>
                </a:cubicBezTo>
                <a:cubicBezTo>
                  <a:pt x="1933691" y="1216319"/>
                  <a:pt x="1932996" y="1215927"/>
                  <a:pt x="1932496" y="1215428"/>
                </a:cubicBezTo>
                <a:cubicBezTo>
                  <a:pt x="1931997" y="1214928"/>
                  <a:pt x="1931605" y="1214322"/>
                  <a:pt x="1931320" y="1213609"/>
                </a:cubicBezTo>
                <a:lnTo>
                  <a:pt x="1898587" y="1122150"/>
                </a:lnTo>
                <a:cubicBezTo>
                  <a:pt x="1898302" y="1121294"/>
                  <a:pt x="1898070" y="1120545"/>
                  <a:pt x="1897892" y="1119903"/>
                </a:cubicBezTo>
                <a:cubicBezTo>
                  <a:pt x="1897713" y="1119261"/>
                  <a:pt x="1897606" y="1118780"/>
                  <a:pt x="1897571" y="1118459"/>
                </a:cubicBezTo>
                <a:cubicBezTo>
                  <a:pt x="1897535" y="1118138"/>
                  <a:pt x="1897517" y="1117871"/>
                  <a:pt x="1897517" y="1117657"/>
                </a:cubicBezTo>
                <a:cubicBezTo>
                  <a:pt x="1897517" y="1117086"/>
                  <a:pt x="1897660" y="1116587"/>
                  <a:pt x="1897945" y="1116159"/>
                </a:cubicBezTo>
                <a:cubicBezTo>
                  <a:pt x="1898230" y="1115731"/>
                  <a:pt x="1898712" y="1115393"/>
                  <a:pt x="1899389" y="1115143"/>
                </a:cubicBezTo>
                <a:cubicBezTo>
                  <a:pt x="1900067" y="1114893"/>
                  <a:pt x="1900958" y="1114733"/>
                  <a:pt x="1902063" y="1114662"/>
                </a:cubicBezTo>
                <a:cubicBezTo>
                  <a:pt x="1903169" y="1114590"/>
                  <a:pt x="1904542" y="1114555"/>
                  <a:pt x="1906182" y="1114555"/>
                </a:cubicBezTo>
                <a:close/>
                <a:moveTo>
                  <a:pt x="1004190" y="1114555"/>
                </a:moveTo>
                <a:cubicBezTo>
                  <a:pt x="1005902" y="1114555"/>
                  <a:pt x="1007328" y="1114608"/>
                  <a:pt x="1008469" y="1114715"/>
                </a:cubicBezTo>
                <a:cubicBezTo>
                  <a:pt x="1009610" y="1114822"/>
                  <a:pt x="1010519" y="1115036"/>
                  <a:pt x="1011197" y="1115357"/>
                </a:cubicBezTo>
                <a:cubicBezTo>
                  <a:pt x="1011874" y="1115678"/>
                  <a:pt x="1012356" y="1116034"/>
                  <a:pt x="1012641" y="1116427"/>
                </a:cubicBezTo>
                <a:cubicBezTo>
                  <a:pt x="1012926" y="1116819"/>
                  <a:pt x="1013069" y="1117300"/>
                  <a:pt x="1013069" y="1117871"/>
                </a:cubicBezTo>
                <a:lnTo>
                  <a:pt x="1013069" y="1173923"/>
                </a:lnTo>
                <a:cubicBezTo>
                  <a:pt x="1013069" y="1179557"/>
                  <a:pt x="1013479" y="1184068"/>
                  <a:pt x="1014299" y="1187455"/>
                </a:cubicBezTo>
                <a:cubicBezTo>
                  <a:pt x="1015119" y="1190842"/>
                  <a:pt x="1016367" y="1193731"/>
                  <a:pt x="1018043" y="1196119"/>
                </a:cubicBezTo>
                <a:cubicBezTo>
                  <a:pt x="1019719" y="1198509"/>
                  <a:pt x="1021840" y="1200363"/>
                  <a:pt x="1024408" y="1201682"/>
                </a:cubicBezTo>
                <a:cubicBezTo>
                  <a:pt x="1026975" y="1203001"/>
                  <a:pt x="1029970" y="1203661"/>
                  <a:pt x="1033393" y="1203661"/>
                </a:cubicBezTo>
                <a:cubicBezTo>
                  <a:pt x="1037815" y="1203661"/>
                  <a:pt x="1042218" y="1202092"/>
                  <a:pt x="1046604" y="1198954"/>
                </a:cubicBezTo>
                <a:cubicBezTo>
                  <a:pt x="1050990" y="1195816"/>
                  <a:pt x="1055643" y="1191217"/>
                  <a:pt x="1060564" y="1185155"/>
                </a:cubicBezTo>
                <a:lnTo>
                  <a:pt x="1060564" y="1117871"/>
                </a:lnTo>
                <a:cubicBezTo>
                  <a:pt x="1060564" y="1117300"/>
                  <a:pt x="1060688" y="1116819"/>
                  <a:pt x="1060938" y="1116427"/>
                </a:cubicBezTo>
                <a:cubicBezTo>
                  <a:pt x="1061188" y="1116034"/>
                  <a:pt x="1061669" y="1115678"/>
                  <a:pt x="1062382" y="1115357"/>
                </a:cubicBezTo>
                <a:cubicBezTo>
                  <a:pt x="1063095" y="1115036"/>
                  <a:pt x="1064004" y="1114822"/>
                  <a:pt x="1065110" y="1114715"/>
                </a:cubicBezTo>
                <a:cubicBezTo>
                  <a:pt x="1066215" y="1114608"/>
                  <a:pt x="1067659" y="1114555"/>
                  <a:pt x="1069442" y="1114555"/>
                </a:cubicBezTo>
                <a:cubicBezTo>
                  <a:pt x="1071154" y="1114555"/>
                  <a:pt x="1072580" y="1114608"/>
                  <a:pt x="1073721" y="1114715"/>
                </a:cubicBezTo>
                <a:cubicBezTo>
                  <a:pt x="1074862" y="1114822"/>
                  <a:pt x="1075753" y="1115036"/>
                  <a:pt x="1076395" y="1115357"/>
                </a:cubicBezTo>
                <a:cubicBezTo>
                  <a:pt x="1077037" y="1115678"/>
                  <a:pt x="1077518" y="1116034"/>
                  <a:pt x="1077839" y="1116427"/>
                </a:cubicBezTo>
                <a:cubicBezTo>
                  <a:pt x="1078160" y="1116819"/>
                  <a:pt x="1078321" y="1117300"/>
                  <a:pt x="1078321" y="1117871"/>
                </a:cubicBezTo>
                <a:lnTo>
                  <a:pt x="1078321" y="1214144"/>
                </a:lnTo>
                <a:cubicBezTo>
                  <a:pt x="1078321" y="1214715"/>
                  <a:pt x="1078196" y="1215196"/>
                  <a:pt x="1077946" y="1215588"/>
                </a:cubicBezTo>
                <a:cubicBezTo>
                  <a:pt x="1077697" y="1215980"/>
                  <a:pt x="1077251" y="1216319"/>
                  <a:pt x="1076609" y="1216604"/>
                </a:cubicBezTo>
                <a:cubicBezTo>
                  <a:pt x="1075967" y="1216890"/>
                  <a:pt x="1075129" y="1217103"/>
                  <a:pt x="1074095" y="1217246"/>
                </a:cubicBezTo>
                <a:cubicBezTo>
                  <a:pt x="1073061" y="1217389"/>
                  <a:pt x="1071795" y="1217460"/>
                  <a:pt x="1070298" y="1217460"/>
                </a:cubicBezTo>
                <a:cubicBezTo>
                  <a:pt x="1068658" y="1217460"/>
                  <a:pt x="1067321" y="1217389"/>
                  <a:pt x="1066287" y="1217246"/>
                </a:cubicBezTo>
                <a:cubicBezTo>
                  <a:pt x="1065253" y="1217103"/>
                  <a:pt x="1064432" y="1216890"/>
                  <a:pt x="1063826" y="1216604"/>
                </a:cubicBezTo>
                <a:cubicBezTo>
                  <a:pt x="1063220" y="1216319"/>
                  <a:pt x="1062810" y="1215980"/>
                  <a:pt x="1062596" y="1215588"/>
                </a:cubicBezTo>
                <a:cubicBezTo>
                  <a:pt x="1062382" y="1215196"/>
                  <a:pt x="1062275" y="1214715"/>
                  <a:pt x="1062275" y="1214144"/>
                </a:cubicBezTo>
                <a:lnTo>
                  <a:pt x="1062275" y="1201415"/>
                </a:lnTo>
                <a:cubicBezTo>
                  <a:pt x="1056784" y="1207476"/>
                  <a:pt x="1051364" y="1211898"/>
                  <a:pt x="1046016" y="1214679"/>
                </a:cubicBezTo>
                <a:cubicBezTo>
                  <a:pt x="1040667" y="1217460"/>
                  <a:pt x="1035247" y="1218851"/>
                  <a:pt x="1029756" y="1218851"/>
                </a:cubicBezTo>
                <a:cubicBezTo>
                  <a:pt x="1023338" y="1218851"/>
                  <a:pt x="1017936" y="1217781"/>
                  <a:pt x="1013550" y="1215642"/>
                </a:cubicBezTo>
                <a:cubicBezTo>
                  <a:pt x="1009164" y="1213502"/>
                  <a:pt x="1005617" y="1210596"/>
                  <a:pt x="1002907" y="1206923"/>
                </a:cubicBezTo>
                <a:cubicBezTo>
                  <a:pt x="1000197" y="1203251"/>
                  <a:pt x="998254" y="1198972"/>
                  <a:pt x="997077" y="1194087"/>
                </a:cubicBezTo>
                <a:cubicBezTo>
                  <a:pt x="995900" y="1189202"/>
                  <a:pt x="995312" y="1183265"/>
                  <a:pt x="995312" y="1176277"/>
                </a:cubicBezTo>
                <a:lnTo>
                  <a:pt x="995312" y="1117871"/>
                </a:lnTo>
                <a:cubicBezTo>
                  <a:pt x="995312" y="1117300"/>
                  <a:pt x="995437" y="1116819"/>
                  <a:pt x="995686" y="1116427"/>
                </a:cubicBezTo>
                <a:cubicBezTo>
                  <a:pt x="995936" y="1116034"/>
                  <a:pt x="996417" y="1115678"/>
                  <a:pt x="997130" y="1115357"/>
                </a:cubicBezTo>
                <a:cubicBezTo>
                  <a:pt x="997843" y="1115036"/>
                  <a:pt x="998770" y="1114822"/>
                  <a:pt x="999912" y="1114715"/>
                </a:cubicBezTo>
                <a:cubicBezTo>
                  <a:pt x="1001052" y="1114608"/>
                  <a:pt x="1002479" y="1114555"/>
                  <a:pt x="1004190" y="1114555"/>
                </a:cubicBezTo>
                <a:close/>
                <a:moveTo>
                  <a:pt x="842693" y="1114555"/>
                </a:moveTo>
                <a:cubicBezTo>
                  <a:pt x="844476" y="1114555"/>
                  <a:pt x="845938" y="1114626"/>
                  <a:pt x="847079" y="1114769"/>
                </a:cubicBezTo>
                <a:cubicBezTo>
                  <a:pt x="848220" y="1114911"/>
                  <a:pt x="849111" y="1115125"/>
                  <a:pt x="849753" y="1115410"/>
                </a:cubicBezTo>
                <a:cubicBezTo>
                  <a:pt x="850395" y="1115696"/>
                  <a:pt x="850859" y="1116052"/>
                  <a:pt x="851144" y="1116480"/>
                </a:cubicBezTo>
                <a:cubicBezTo>
                  <a:pt x="851429" y="1116908"/>
                  <a:pt x="851572" y="1117372"/>
                  <a:pt x="851572" y="1117871"/>
                </a:cubicBezTo>
                <a:lnTo>
                  <a:pt x="851572" y="1214144"/>
                </a:lnTo>
                <a:cubicBezTo>
                  <a:pt x="851572" y="1214715"/>
                  <a:pt x="851429" y="1215196"/>
                  <a:pt x="851144" y="1215588"/>
                </a:cubicBezTo>
                <a:cubicBezTo>
                  <a:pt x="850859" y="1215980"/>
                  <a:pt x="850395" y="1216319"/>
                  <a:pt x="849753" y="1216604"/>
                </a:cubicBezTo>
                <a:cubicBezTo>
                  <a:pt x="849111" y="1216890"/>
                  <a:pt x="848220" y="1217103"/>
                  <a:pt x="847079" y="1217246"/>
                </a:cubicBezTo>
                <a:cubicBezTo>
                  <a:pt x="845938" y="1217389"/>
                  <a:pt x="844476" y="1217460"/>
                  <a:pt x="842693" y="1217460"/>
                </a:cubicBezTo>
                <a:cubicBezTo>
                  <a:pt x="840982" y="1217460"/>
                  <a:pt x="839555" y="1217389"/>
                  <a:pt x="838414" y="1217246"/>
                </a:cubicBezTo>
                <a:cubicBezTo>
                  <a:pt x="837273" y="1217103"/>
                  <a:pt x="836364" y="1216890"/>
                  <a:pt x="835687" y="1216604"/>
                </a:cubicBezTo>
                <a:cubicBezTo>
                  <a:pt x="835009" y="1216319"/>
                  <a:pt x="834546" y="1215980"/>
                  <a:pt x="834296" y="1215588"/>
                </a:cubicBezTo>
                <a:cubicBezTo>
                  <a:pt x="834046" y="1215196"/>
                  <a:pt x="833922" y="1214715"/>
                  <a:pt x="833922" y="1214144"/>
                </a:cubicBezTo>
                <a:lnTo>
                  <a:pt x="833922" y="1117871"/>
                </a:lnTo>
                <a:cubicBezTo>
                  <a:pt x="833922" y="1117372"/>
                  <a:pt x="834046" y="1116908"/>
                  <a:pt x="834296" y="1116480"/>
                </a:cubicBezTo>
                <a:cubicBezTo>
                  <a:pt x="834546" y="1116052"/>
                  <a:pt x="835009" y="1115696"/>
                  <a:pt x="835687" y="1115410"/>
                </a:cubicBezTo>
                <a:cubicBezTo>
                  <a:pt x="836364" y="1115125"/>
                  <a:pt x="837273" y="1114911"/>
                  <a:pt x="838414" y="1114769"/>
                </a:cubicBezTo>
                <a:cubicBezTo>
                  <a:pt x="839555" y="1114626"/>
                  <a:pt x="840982" y="1114555"/>
                  <a:pt x="842693" y="1114555"/>
                </a:cubicBezTo>
                <a:close/>
                <a:moveTo>
                  <a:pt x="33910" y="1114127"/>
                </a:moveTo>
                <a:cubicBezTo>
                  <a:pt x="38545" y="1114127"/>
                  <a:pt x="42949" y="1115000"/>
                  <a:pt x="47121" y="1116748"/>
                </a:cubicBezTo>
                <a:cubicBezTo>
                  <a:pt x="51293" y="1118495"/>
                  <a:pt x="54912" y="1120902"/>
                  <a:pt x="57978" y="1123968"/>
                </a:cubicBezTo>
                <a:cubicBezTo>
                  <a:pt x="61045" y="1127035"/>
                  <a:pt x="63452" y="1130636"/>
                  <a:pt x="65199" y="1134772"/>
                </a:cubicBezTo>
                <a:cubicBezTo>
                  <a:pt x="66946" y="1138908"/>
                  <a:pt x="67820" y="1143330"/>
                  <a:pt x="67820" y="1148036"/>
                </a:cubicBezTo>
                <a:cubicBezTo>
                  <a:pt x="67820" y="1152672"/>
                  <a:pt x="66946" y="1157075"/>
                  <a:pt x="65199" y="1161247"/>
                </a:cubicBezTo>
                <a:cubicBezTo>
                  <a:pt x="63452" y="1165419"/>
                  <a:pt x="61027" y="1169038"/>
                  <a:pt x="57925" y="1172105"/>
                </a:cubicBezTo>
                <a:cubicBezTo>
                  <a:pt x="54823" y="1175171"/>
                  <a:pt x="51203" y="1177578"/>
                  <a:pt x="47067" y="1179325"/>
                </a:cubicBezTo>
                <a:cubicBezTo>
                  <a:pt x="42931" y="1181072"/>
                  <a:pt x="38510" y="1181946"/>
                  <a:pt x="33803" y="1181946"/>
                </a:cubicBezTo>
                <a:cubicBezTo>
                  <a:pt x="29168" y="1181946"/>
                  <a:pt x="24764" y="1181090"/>
                  <a:pt x="20592" y="1179379"/>
                </a:cubicBezTo>
                <a:cubicBezTo>
                  <a:pt x="16420" y="1177667"/>
                  <a:pt x="12801" y="1175278"/>
                  <a:pt x="9735" y="1172212"/>
                </a:cubicBezTo>
                <a:cubicBezTo>
                  <a:pt x="6668" y="1169145"/>
                  <a:pt x="4279" y="1165526"/>
                  <a:pt x="2568" y="1161354"/>
                </a:cubicBezTo>
                <a:cubicBezTo>
                  <a:pt x="856" y="1157182"/>
                  <a:pt x="0" y="1152779"/>
                  <a:pt x="0" y="1148143"/>
                </a:cubicBezTo>
                <a:cubicBezTo>
                  <a:pt x="0" y="1143365"/>
                  <a:pt x="874" y="1138926"/>
                  <a:pt x="2621" y="1134826"/>
                </a:cubicBezTo>
                <a:cubicBezTo>
                  <a:pt x="4368" y="1130725"/>
                  <a:pt x="6775" y="1127124"/>
                  <a:pt x="9842" y="1124022"/>
                </a:cubicBezTo>
                <a:cubicBezTo>
                  <a:pt x="12908" y="1120919"/>
                  <a:pt x="16527" y="1118495"/>
                  <a:pt x="20699" y="1116748"/>
                </a:cubicBezTo>
                <a:cubicBezTo>
                  <a:pt x="24871" y="1115000"/>
                  <a:pt x="29275" y="1114127"/>
                  <a:pt x="33910" y="1114127"/>
                </a:cubicBezTo>
                <a:close/>
                <a:moveTo>
                  <a:pt x="2916348" y="1113057"/>
                </a:moveTo>
                <a:cubicBezTo>
                  <a:pt x="2923265" y="1113057"/>
                  <a:pt x="2929149" y="1113842"/>
                  <a:pt x="2933998" y="1115410"/>
                </a:cubicBezTo>
                <a:cubicBezTo>
                  <a:pt x="2938847" y="1116979"/>
                  <a:pt x="2942770" y="1119279"/>
                  <a:pt x="2945765" y="1122310"/>
                </a:cubicBezTo>
                <a:cubicBezTo>
                  <a:pt x="2948760" y="1125341"/>
                  <a:pt x="2950935" y="1129103"/>
                  <a:pt x="2952290" y="1133595"/>
                </a:cubicBezTo>
                <a:cubicBezTo>
                  <a:pt x="2953645" y="1138088"/>
                  <a:pt x="2954322" y="1143330"/>
                  <a:pt x="2954322" y="1149320"/>
                </a:cubicBezTo>
                <a:lnTo>
                  <a:pt x="2954322" y="1214251"/>
                </a:lnTo>
                <a:cubicBezTo>
                  <a:pt x="2954322" y="1215107"/>
                  <a:pt x="2954037" y="1215749"/>
                  <a:pt x="2953467" y="1216176"/>
                </a:cubicBezTo>
                <a:cubicBezTo>
                  <a:pt x="2952896" y="1216604"/>
                  <a:pt x="2952112" y="1216925"/>
                  <a:pt x="2951113" y="1217139"/>
                </a:cubicBezTo>
                <a:cubicBezTo>
                  <a:pt x="2950115" y="1217353"/>
                  <a:pt x="2948653" y="1217460"/>
                  <a:pt x="2946728" y="1217460"/>
                </a:cubicBezTo>
                <a:cubicBezTo>
                  <a:pt x="2944873" y="1217460"/>
                  <a:pt x="2943393" y="1217353"/>
                  <a:pt x="2942288" y="1217139"/>
                </a:cubicBezTo>
                <a:cubicBezTo>
                  <a:pt x="2941183" y="1216925"/>
                  <a:pt x="2940381" y="1216604"/>
                  <a:pt x="2939881" y="1216176"/>
                </a:cubicBezTo>
                <a:cubicBezTo>
                  <a:pt x="2939382" y="1215749"/>
                  <a:pt x="2939133" y="1215107"/>
                  <a:pt x="2939133" y="1214251"/>
                </a:cubicBezTo>
                <a:lnTo>
                  <a:pt x="2939133" y="1204624"/>
                </a:lnTo>
                <a:cubicBezTo>
                  <a:pt x="2934925" y="1209116"/>
                  <a:pt x="2930236" y="1212611"/>
                  <a:pt x="2925066" y="1215107"/>
                </a:cubicBezTo>
                <a:cubicBezTo>
                  <a:pt x="2919896" y="1217603"/>
                  <a:pt x="2914423" y="1218851"/>
                  <a:pt x="2908646" y="1218851"/>
                </a:cubicBezTo>
                <a:cubicBezTo>
                  <a:pt x="2903583" y="1218851"/>
                  <a:pt x="2899001" y="1218191"/>
                  <a:pt x="2894900" y="1216872"/>
                </a:cubicBezTo>
                <a:cubicBezTo>
                  <a:pt x="2890800" y="1215552"/>
                  <a:pt x="2887306" y="1213645"/>
                  <a:pt x="2884417" y="1211149"/>
                </a:cubicBezTo>
                <a:cubicBezTo>
                  <a:pt x="2881529" y="1208653"/>
                  <a:pt x="2879283" y="1205586"/>
                  <a:pt x="2877678" y="1201949"/>
                </a:cubicBezTo>
                <a:cubicBezTo>
                  <a:pt x="2876074" y="1198312"/>
                  <a:pt x="2875271" y="1194176"/>
                  <a:pt x="2875271" y="1189541"/>
                </a:cubicBezTo>
                <a:cubicBezTo>
                  <a:pt x="2875271" y="1184121"/>
                  <a:pt x="2876377" y="1179414"/>
                  <a:pt x="2878588" y="1175421"/>
                </a:cubicBezTo>
                <a:cubicBezTo>
                  <a:pt x="2880798" y="1171427"/>
                  <a:pt x="2883971" y="1168111"/>
                  <a:pt x="2888108" y="1165473"/>
                </a:cubicBezTo>
                <a:cubicBezTo>
                  <a:pt x="2892244" y="1162834"/>
                  <a:pt x="2897307" y="1160855"/>
                  <a:pt x="2903298" y="1159536"/>
                </a:cubicBezTo>
                <a:cubicBezTo>
                  <a:pt x="2909288" y="1158216"/>
                  <a:pt x="2916027" y="1157557"/>
                  <a:pt x="2923515" y="1157557"/>
                </a:cubicBezTo>
                <a:lnTo>
                  <a:pt x="2936779" y="1157557"/>
                </a:lnTo>
                <a:lnTo>
                  <a:pt x="2936779" y="1150069"/>
                </a:lnTo>
                <a:cubicBezTo>
                  <a:pt x="2936779" y="1146361"/>
                  <a:pt x="2936387" y="1143080"/>
                  <a:pt x="2935603" y="1140228"/>
                </a:cubicBezTo>
                <a:cubicBezTo>
                  <a:pt x="2934818" y="1137375"/>
                  <a:pt x="2933552" y="1135004"/>
                  <a:pt x="2931805" y="1133114"/>
                </a:cubicBezTo>
                <a:cubicBezTo>
                  <a:pt x="2930058" y="1131224"/>
                  <a:pt x="2927794" y="1129798"/>
                  <a:pt x="2925013" y="1128835"/>
                </a:cubicBezTo>
                <a:cubicBezTo>
                  <a:pt x="2922231" y="1127873"/>
                  <a:pt x="2918808" y="1127391"/>
                  <a:pt x="2914743" y="1127391"/>
                </a:cubicBezTo>
                <a:cubicBezTo>
                  <a:pt x="2910393" y="1127391"/>
                  <a:pt x="2906489" y="1127908"/>
                  <a:pt x="2903030" y="1128942"/>
                </a:cubicBezTo>
                <a:cubicBezTo>
                  <a:pt x="2899571" y="1129976"/>
                  <a:pt x="2896540" y="1131117"/>
                  <a:pt x="2893938" y="1132365"/>
                </a:cubicBezTo>
                <a:cubicBezTo>
                  <a:pt x="2891335" y="1133613"/>
                  <a:pt x="2889160" y="1134754"/>
                  <a:pt x="2887413" y="1135788"/>
                </a:cubicBezTo>
                <a:cubicBezTo>
                  <a:pt x="2885665" y="1136822"/>
                  <a:pt x="2884364" y="1137339"/>
                  <a:pt x="2883508" y="1137339"/>
                </a:cubicBezTo>
                <a:cubicBezTo>
                  <a:pt x="2882938" y="1137339"/>
                  <a:pt x="2882438" y="1137197"/>
                  <a:pt x="2882011" y="1136911"/>
                </a:cubicBezTo>
                <a:cubicBezTo>
                  <a:pt x="2881583" y="1136626"/>
                  <a:pt x="2881208" y="1136198"/>
                  <a:pt x="2880887" y="1135628"/>
                </a:cubicBezTo>
                <a:cubicBezTo>
                  <a:pt x="2880566" y="1135057"/>
                  <a:pt x="2880335" y="1134326"/>
                  <a:pt x="2880192" y="1133435"/>
                </a:cubicBezTo>
                <a:cubicBezTo>
                  <a:pt x="2880049" y="1132544"/>
                  <a:pt x="2879978" y="1131563"/>
                  <a:pt x="2879978" y="1130493"/>
                </a:cubicBezTo>
                <a:cubicBezTo>
                  <a:pt x="2879978" y="1128710"/>
                  <a:pt x="2880103" y="1127302"/>
                  <a:pt x="2880353" y="1126268"/>
                </a:cubicBezTo>
                <a:cubicBezTo>
                  <a:pt x="2880602" y="1125234"/>
                  <a:pt x="2881208" y="1124253"/>
                  <a:pt x="2882171" y="1123326"/>
                </a:cubicBezTo>
                <a:cubicBezTo>
                  <a:pt x="2883134" y="1122399"/>
                  <a:pt x="2884792" y="1121312"/>
                  <a:pt x="2887145" y="1120064"/>
                </a:cubicBezTo>
                <a:cubicBezTo>
                  <a:pt x="2889498" y="1118816"/>
                  <a:pt x="2892208" y="1117675"/>
                  <a:pt x="2895275" y="1116641"/>
                </a:cubicBezTo>
                <a:cubicBezTo>
                  <a:pt x="2898341" y="1115607"/>
                  <a:pt x="2901693" y="1114751"/>
                  <a:pt x="2905330" y="1114073"/>
                </a:cubicBezTo>
                <a:cubicBezTo>
                  <a:pt x="2908967" y="1113396"/>
                  <a:pt x="2912640" y="1113057"/>
                  <a:pt x="2916348" y="1113057"/>
                </a:cubicBezTo>
                <a:close/>
                <a:moveTo>
                  <a:pt x="2847850" y="1113057"/>
                </a:moveTo>
                <a:cubicBezTo>
                  <a:pt x="2848777" y="1113057"/>
                  <a:pt x="2849829" y="1113111"/>
                  <a:pt x="2851005" y="1113218"/>
                </a:cubicBezTo>
                <a:cubicBezTo>
                  <a:pt x="2852182" y="1113325"/>
                  <a:pt x="2853412" y="1113521"/>
                  <a:pt x="2854696" y="1113806"/>
                </a:cubicBezTo>
                <a:cubicBezTo>
                  <a:pt x="2855980" y="1114091"/>
                  <a:pt x="2857138" y="1114412"/>
                  <a:pt x="2858172" y="1114769"/>
                </a:cubicBezTo>
                <a:cubicBezTo>
                  <a:pt x="2859206" y="1115125"/>
                  <a:pt x="2859937" y="1115482"/>
                  <a:pt x="2860365" y="1115838"/>
                </a:cubicBezTo>
                <a:cubicBezTo>
                  <a:pt x="2860793" y="1116195"/>
                  <a:pt x="2861078" y="1116534"/>
                  <a:pt x="2861221" y="1116855"/>
                </a:cubicBezTo>
                <a:cubicBezTo>
                  <a:pt x="2861364" y="1117175"/>
                  <a:pt x="2861489" y="1117586"/>
                  <a:pt x="2861596" y="1118085"/>
                </a:cubicBezTo>
                <a:cubicBezTo>
                  <a:pt x="2861703" y="1118584"/>
                  <a:pt x="2861774" y="1119315"/>
                  <a:pt x="2861809" y="1120278"/>
                </a:cubicBezTo>
                <a:cubicBezTo>
                  <a:pt x="2861845" y="1121240"/>
                  <a:pt x="2861863" y="1122542"/>
                  <a:pt x="2861863" y="1124182"/>
                </a:cubicBezTo>
                <a:cubicBezTo>
                  <a:pt x="2861863" y="1125751"/>
                  <a:pt x="2861827" y="1127070"/>
                  <a:pt x="2861756" y="1128140"/>
                </a:cubicBezTo>
                <a:cubicBezTo>
                  <a:pt x="2861684" y="1129210"/>
                  <a:pt x="2861542" y="1130048"/>
                  <a:pt x="2861328" y="1130654"/>
                </a:cubicBezTo>
                <a:cubicBezTo>
                  <a:pt x="2861114" y="1131260"/>
                  <a:pt x="2860847" y="1131723"/>
                  <a:pt x="2860526" y="1132044"/>
                </a:cubicBezTo>
                <a:cubicBezTo>
                  <a:pt x="2860205" y="1132365"/>
                  <a:pt x="2859759" y="1132526"/>
                  <a:pt x="2859189" y="1132526"/>
                </a:cubicBezTo>
                <a:cubicBezTo>
                  <a:pt x="2858618" y="1132526"/>
                  <a:pt x="2857923" y="1132365"/>
                  <a:pt x="2857103" y="1132044"/>
                </a:cubicBezTo>
                <a:cubicBezTo>
                  <a:pt x="2856282" y="1131723"/>
                  <a:pt x="2855356" y="1131403"/>
                  <a:pt x="2854322" y="1131082"/>
                </a:cubicBezTo>
                <a:cubicBezTo>
                  <a:pt x="2853287" y="1130761"/>
                  <a:pt x="2852129" y="1130458"/>
                  <a:pt x="2850845" y="1130172"/>
                </a:cubicBezTo>
                <a:cubicBezTo>
                  <a:pt x="2849561" y="1129887"/>
                  <a:pt x="2848171" y="1129744"/>
                  <a:pt x="2846673" y="1129744"/>
                </a:cubicBezTo>
                <a:cubicBezTo>
                  <a:pt x="2844890" y="1129744"/>
                  <a:pt x="2843143" y="1130101"/>
                  <a:pt x="2841432" y="1130814"/>
                </a:cubicBezTo>
                <a:cubicBezTo>
                  <a:pt x="2839720" y="1131527"/>
                  <a:pt x="2837919" y="1132704"/>
                  <a:pt x="2836030" y="1134344"/>
                </a:cubicBezTo>
                <a:cubicBezTo>
                  <a:pt x="2834140" y="1135984"/>
                  <a:pt x="2832161" y="1138159"/>
                  <a:pt x="2830093" y="1140869"/>
                </a:cubicBezTo>
                <a:cubicBezTo>
                  <a:pt x="2828025" y="1143579"/>
                  <a:pt x="2825742" y="1146895"/>
                  <a:pt x="2823247" y="1150818"/>
                </a:cubicBezTo>
                <a:lnTo>
                  <a:pt x="2823247" y="1214144"/>
                </a:lnTo>
                <a:cubicBezTo>
                  <a:pt x="2823247" y="1214715"/>
                  <a:pt x="2823104" y="1215196"/>
                  <a:pt x="2822819" y="1215588"/>
                </a:cubicBezTo>
                <a:cubicBezTo>
                  <a:pt x="2822533" y="1215980"/>
                  <a:pt x="2822070" y="1216319"/>
                  <a:pt x="2821428" y="1216604"/>
                </a:cubicBezTo>
                <a:cubicBezTo>
                  <a:pt x="2820786" y="1216890"/>
                  <a:pt x="2819895" y="1217103"/>
                  <a:pt x="2818754" y="1217246"/>
                </a:cubicBezTo>
                <a:cubicBezTo>
                  <a:pt x="2817613" y="1217389"/>
                  <a:pt x="2816151" y="1217460"/>
                  <a:pt x="2814368" y="1217460"/>
                </a:cubicBezTo>
                <a:cubicBezTo>
                  <a:pt x="2812657" y="1217460"/>
                  <a:pt x="2811230" y="1217389"/>
                  <a:pt x="2810089" y="1217246"/>
                </a:cubicBezTo>
                <a:cubicBezTo>
                  <a:pt x="2808948" y="1217103"/>
                  <a:pt x="2808039" y="1216890"/>
                  <a:pt x="2807362" y="1216604"/>
                </a:cubicBezTo>
                <a:cubicBezTo>
                  <a:pt x="2806684" y="1216319"/>
                  <a:pt x="2806220" y="1215980"/>
                  <a:pt x="2805971" y="1215588"/>
                </a:cubicBezTo>
                <a:cubicBezTo>
                  <a:pt x="2805721" y="1215196"/>
                  <a:pt x="2805597" y="1214715"/>
                  <a:pt x="2805597" y="1214144"/>
                </a:cubicBezTo>
                <a:lnTo>
                  <a:pt x="2805597" y="1117871"/>
                </a:lnTo>
                <a:cubicBezTo>
                  <a:pt x="2805597" y="1117300"/>
                  <a:pt x="2805704" y="1116819"/>
                  <a:pt x="2805918" y="1116427"/>
                </a:cubicBezTo>
                <a:cubicBezTo>
                  <a:pt x="2806131" y="1116034"/>
                  <a:pt x="2806559" y="1115678"/>
                  <a:pt x="2807201" y="1115357"/>
                </a:cubicBezTo>
                <a:cubicBezTo>
                  <a:pt x="2807843" y="1115036"/>
                  <a:pt x="2808663" y="1114822"/>
                  <a:pt x="2809661" y="1114715"/>
                </a:cubicBezTo>
                <a:cubicBezTo>
                  <a:pt x="2810660" y="1114608"/>
                  <a:pt x="2811979" y="1114555"/>
                  <a:pt x="2813619" y="1114555"/>
                </a:cubicBezTo>
                <a:cubicBezTo>
                  <a:pt x="2815188" y="1114555"/>
                  <a:pt x="2816490" y="1114608"/>
                  <a:pt x="2817524" y="1114715"/>
                </a:cubicBezTo>
                <a:cubicBezTo>
                  <a:pt x="2818558" y="1114822"/>
                  <a:pt x="2819360" y="1115036"/>
                  <a:pt x="2819931" y="1115357"/>
                </a:cubicBezTo>
                <a:cubicBezTo>
                  <a:pt x="2820501" y="1115678"/>
                  <a:pt x="2820911" y="1116034"/>
                  <a:pt x="2821161" y="1116427"/>
                </a:cubicBezTo>
                <a:cubicBezTo>
                  <a:pt x="2821410" y="1116819"/>
                  <a:pt x="2821535" y="1117300"/>
                  <a:pt x="2821535" y="1117871"/>
                </a:cubicBezTo>
                <a:lnTo>
                  <a:pt x="2821535" y="1131884"/>
                </a:lnTo>
                <a:cubicBezTo>
                  <a:pt x="2824174" y="1128033"/>
                  <a:pt x="2826652" y="1124895"/>
                  <a:pt x="2828970" y="1122471"/>
                </a:cubicBezTo>
                <a:cubicBezTo>
                  <a:pt x="2831287" y="1120046"/>
                  <a:pt x="2833480" y="1118138"/>
                  <a:pt x="2835548" y="1116748"/>
                </a:cubicBezTo>
                <a:cubicBezTo>
                  <a:pt x="2837616" y="1115357"/>
                  <a:pt x="2839667" y="1114394"/>
                  <a:pt x="2841699" y="1113859"/>
                </a:cubicBezTo>
                <a:cubicBezTo>
                  <a:pt x="2843732" y="1113325"/>
                  <a:pt x="2845782" y="1113057"/>
                  <a:pt x="2847850" y="1113057"/>
                </a:cubicBezTo>
                <a:close/>
                <a:moveTo>
                  <a:pt x="2733657" y="1113057"/>
                </a:moveTo>
                <a:cubicBezTo>
                  <a:pt x="2741572" y="1113057"/>
                  <a:pt x="2748472" y="1114234"/>
                  <a:pt x="2754355" y="1116587"/>
                </a:cubicBezTo>
                <a:cubicBezTo>
                  <a:pt x="2760239" y="1118940"/>
                  <a:pt x="2765142" y="1122364"/>
                  <a:pt x="2769064" y="1126856"/>
                </a:cubicBezTo>
                <a:cubicBezTo>
                  <a:pt x="2772986" y="1131349"/>
                  <a:pt x="2775928" y="1136805"/>
                  <a:pt x="2777889" y="1143223"/>
                </a:cubicBezTo>
                <a:cubicBezTo>
                  <a:pt x="2779850" y="1149641"/>
                  <a:pt x="2780831" y="1156879"/>
                  <a:pt x="2780831" y="1164938"/>
                </a:cubicBezTo>
                <a:cubicBezTo>
                  <a:pt x="2780831" y="1172782"/>
                  <a:pt x="2779797" y="1180003"/>
                  <a:pt x="2777729" y="1186599"/>
                </a:cubicBezTo>
                <a:cubicBezTo>
                  <a:pt x="2775661" y="1193196"/>
                  <a:pt x="2772576" y="1198883"/>
                  <a:pt x="2768476" y="1203661"/>
                </a:cubicBezTo>
                <a:cubicBezTo>
                  <a:pt x="2764375" y="1208439"/>
                  <a:pt x="2759240" y="1212165"/>
                  <a:pt x="2753072" y="1214839"/>
                </a:cubicBezTo>
                <a:cubicBezTo>
                  <a:pt x="2746903" y="1217514"/>
                  <a:pt x="2739754" y="1218851"/>
                  <a:pt x="2731624" y="1218851"/>
                </a:cubicBezTo>
                <a:cubicBezTo>
                  <a:pt x="2723708" y="1218851"/>
                  <a:pt x="2716809" y="1217674"/>
                  <a:pt x="2710925" y="1215321"/>
                </a:cubicBezTo>
                <a:cubicBezTo>
                  <a:pt x="2705042" y="1212967"/>
                  <a:pt x="2700139" y="1209544"/>
                  <a:pt x="2696217" y="1205052"/>
                </a:cubicBezTo>
                <a:cubicBezTo>
                  <a:pt x="2692295" y="1200559"/>
                  <a:pt x="2689371" y="1195103"/>
                  <a:pt x="2687445" y="1188685"/>
                </a:cubicBezTo>
                <a:cubicBezTo>
                  <a:pt x="2685520" y="1182267"/>
                  <a:pt x="2684557" y="1174993"/>
                  <a:pt x="2684557" y="1166863"/>
                </a:cubicBezTo>
                <a:cubicBezTo>
                  <a:pt x="2684557" y="1159019"/>
                  <a:pt x="2685573" y="1151798"/>
                  <a:pt x="2687606" y="1145202"/>
                </a:cubicBezTo>
                <a:cubicBezTo>
                  <a:pt x="2689638" y="1138605"/>
                  <a:pt x="2692705" y="1132918"/>
                  <a:pt x="2696805" y="1128140"/>
                </a:cubicBezTo>
                <a:cubicBezTo>
                  <a:pt x="2700906" y="1123362"/>
                  <a:pt x="2706023" y="1119654"/>
                  <a:pt x="2712156" y="1117015"/>
                </a:cubicBezTo>
                <a:cubicBezTo>
                  <a:pt x="2718289" y="1114376"/>
                  <a:pt x="2725456" y="1113057"/>
                  <a:pt x="2733657" y="1113057"/>
                </a:cubicBezTo>
                <a:close/>
                <a:moveTo>
                  <a:pt x="2657350" y="1113057"/>
                </a:moveTo>
                <a:cubicBezTo>
                  <a:pt x="2658277" y="1113057"/>
                  <a:pt x="2659329" y="1113111"/>
                  <a:pt x="2660505" y="1113218"/>
                </a:cubicBezTo>
                <a:cubicBezTo>
                  <a:pt x="2661682" y="1113325"/>
                  <a:pt x="2662912" y="1113521"/>
                  <a:pt x="2664196" y="1113806"/>
                </a:cubicBezTo>
                <a:cubicBezTo>
                  <a:pt x="2665480" y="1114091"/>
                  <a:pt x="2666638" y="1114412"/>
                  <a:pt x="2667672" y="1114769"/>
                </a:cubicBezTo>
                <a:cubicBezTo>
                  <a:pt x="2668706" y="1115125"/>
                  <a:pt x="2669437" y="1115482"/>
                  <a:pt x="2669865" y="1115838"/>
                </a:cubicBezTo>
                <a:cubicBezTo>
                  <a:pt x="2670293" y="1116195"/>
                  <a:pt x="2670578" y="1116534"/>
                  <a:pt x="2670721" y="1116855"/>
                </a:cubicBezTo>
                <a:cubicBezTo>
                  <a:pt x="2670864" y="1117175"/>
                  <a:pt x="2670989" y="1117586"/>
                  <a:pt x="2671096" y="1118085"/>
                </a:cubicBezTo>
                <a:cubicBezTo>
                  <a:pt x="2671203" y="1118584"/>
                  <a:pt x="2671274" y="1119315"/>
                  <a:pt x="2671309" y="1120278"/>
                </a:cubicBezTo>
                <a:cubicBezTo>
                  <a:pt x="2671345" y="1121240"/>
                  <a:pt x="2671363" y="1122542"/>
                  <a:pt x="2671363" y="1124182"/>
                </a:cubicBezTo>
                <a:cubicBezTo>
                  <a:pt x="2671363" y="1125751"/>
                  <a:pt x="2671327" y="1127070"/>
                  <a:pt x="2671256" y="1128140"/>
                </a:cubicBezTo>
                <a:cubicBezTo>
                  <a:pt x="2671184" y="1129210"/>
                  <a:pt x="2671042" y="1130048"/>
                  <a:pt x="2670828" y="1130654"/>
                </a:cubicBezTo>
                <a:cubicBezTo>
                  <a:pt x="2670614" y="1131260"/>
                  <a:pt x="2670347" y="1131723"/>
                  <a:pt x="2670026" y="1132044"/>
                </a:cubicBezTo>
                <a:cubicBezTo>
                  <a:pt x="2669705" y="1132365"/>
                  <a:pt x="2669259" y="1132526"/>
                  <a:pt x="2668689" y="1132526"/>
                </a:cubicBezTo>
                <a:cubicBezTo>
                  <a:pt x="2668118" y="1132526"/>
                  <a:pt x="2667423" y="1132365"/>
                  <a:pt x="2666603" y="1132044"/>
                </a:cubicBezTo>
                <a:cubicBezTo>
                  <a:pt x="2665782" y="1131723"/>
                  <a:pt x="2664856" y="1131403"/>
                  <a:pt x="2663822" y="1131082"/>
                </a:cubicBezTo>
                <a:cubicBezTo>
                  <a:pt x="2662787" y="1130761"/>
                  <a:pt x="2661629" y="1130458"/>
                  <a:pt x="2660345" y="1130172"/>
                </a:cubicBezTo>
                <a:cubicBezTo>
                  <a:pt x="2659061" y="1129887"/>
                  <a:pt x="2657671" y="1129744"/>
                  <a:pt x="2656173" y="1129744"/>
                </a:cubicBezTo>
                <a:cubicBezTo>
                  <a:pt x="2654390" y="1129744"/>
                  <a:pt x="2652643" y="1130101"/>
                  <a:pt x="2650932" y="1130814"/>
                </a:cubicBezTo>
                <a:cubicBezTo>
                  <a:pt x="2649220" y="1131527"/>
                  <a:pt x="2647419" y="1132704"/>
                  <a:pt x="2645530" y="1134344"/>
                </a:cubicBezTo>
                <a:cubicBezTo>
                  <a:pt x="2643640" y="1135984"/>
                  <a:pt x="2641661" y="1138159"/>
                  <a:pt x="2639593" y="1140869"/>
                </a:cubicBezTo>
                <a:cubicBezTo>
                  <a:pt x="2637525" y="1143579"/>
                  <a:pt x="2635242" y="1146895"/>
                  <a:pt x="2632747" y="1150818"/>
                </a:cubicBezTo>
                <a:lnTo>
                  <a:pt x="2632747" y="1214144"/>
                </a:lnTo>
                <a:cubicBezTo>
                  <a:pt x="2632747" y="1214715"/>
                  <a:pt x="2632604" y="1215196"/>
                  <a:pt x="2632319" y="1215588"/>
                </a:cubicBezTo>
                <a:cubicBezTo>
                  <a:pt x="2632033" y="1215980"/>
                  <a:pt x="2631570" y="1216319"/>
                  <a:pt x="2630928" y="1216604"/>
                </a:cubicBezTo>
                <a:cubicBezTo>
                  <a:pt x="2630286" y="1216890"/>
                  <a:pt x="2629395" y="1217103"/>
                  <a:pt x="2628254" y="1217246"/>
                </a:cubicBezTo>
                <a:cubicBezTo>
                  <a:pt x="2627113" y="1217389"/>
                  <a:pt x="2625651" y="1217460"/>
                  <a:pt x="2623868" y="1217460"/>
                </a:cubicBezTo>
                <a:cubicBezTo>
                  <a:pt x="2622157" y="1217460"/>
                  <a:pt x="2620730" y="1217389"/>
                  <a:pt x="2619589" y="1217246"/>
                </a:cubicBezTo>
                <a:cubicBezTo>
                  <a:pt x="2618448" y="1217103"/>
                  <a:pt x="2617539" y="1216890"/>
                  <a:pt x="2616862" y="1216604"/>
                </a:cubicBezTo>
                <a:cubicBezTo>
                  <a:pt x="2616184" y="1216319"/>
                  <a:pt x="2615720" y="1215980"/>
                  <a:pt x="2615471" y="1215588"/>
                </a:cubicBezTo>
                <a:cubicBezTo>
                  <a:pt x="2615221" y="1215196"/>
                  <a:pt x="2615097" y="1214715"/>
                  <a:pt x="2615097" y="1214144"/>
                </a:cubicBezTo>
                <a:lnTo>
                  <a:pt x="2615097" y="1117871"/>
                </a:lnTo>
                <a:cubicBezTo>
                  <a:pt x="2615097" y="1117300"/>
                  <a:pt x="2615204" y="1116819"/>
                  <a:pt x="2615418" y="1116427"/>
                </a:cubicBezTo>
                <a:cubicBezTo>
                  <a:pt x="2615631" y="1116034"/>
                  <a:pt x="2616059" y="1115678"/>
                  <a:pt x="2616701" y="1115357"/>
                </a:cubicBezTo>
                <a:cubicBezTo>
                  <a:pt x="2617343" y="1115036"/>
                  <a:pt x="2618163" y="1114822"/>
                  <a:pt x="2619161" y="1114715"/>
                </a:cubicBezTo>
                <a:cubicBezTo>
                  <a:pt x="2620160" y="1114608"/>
                  <a:pt x="2621479" y="1114555"/>
                  <a:pt x="2623119" y="1114555"/>
                </a:cubicBezTo>
                <a:cubicBezTo>
                  <a:pt x="2624688" y="1114555"/>
                  <a:pt x="2625990" y="1114608"/>
                  <a:pt x="2627024" y="1114715"/>
                </a:cubicBezTo>
                <a:cubicBezTo>
                  <a:pt x="2628058" y="1114822"/>
                  <a:pt x="2628860" y="1115036"/>
                  <a:pt x="2629431" y="1115357"/>
                </a:cubicBezTo>
                <a:cubicBezTo>
                  <a:pt x="2630001" y="1115678"/>
                  <a:pt x="2630411" y="1116034"/>
                  <a:pt x="2630661" y="1116427"/>
                </a:cubicBezTo>
                <a:cubicBezTo>
                  <a:pt x="2630910" y="1116819"/>
                  <a:pt x="2631035" y="1117300"/>
                  <a:pt x="2631035" y="1117871"/>
                </a:cubicBezTo>
                <a:lnTo>
                  <a:pt x="2631035" y="1131884"/>
                </a:lnTo>
                <a:cubicBezTo>
                  <a:pt x="2633674" y="1128033"/>
                  <a:pt x="2636152" y="1124895"/>
                  <a:pt x="2638470" y="1122471"/>
                </a:cubicBezTo>
                <a:cubicBezTo>
                  <a:pt x="2640787" y="1120046"/>
                  <a:pt x="2642980" y="1118138"/>
                  <a:pt x="2645048" y="1116748"/>
                </a:cubicBezTo>
                <a:cubicBezTo>
                  <a:pt x="2647116" y="1115357"/>
                  <a:pt x="2649167" y="1114394"/>
                  <a:pt x="2651199" y="1113859"/>
                </a:cubicBezTo>
                <a:cubicBezTo>
                  <a:pt x="2653232" y="1113325"/>
                  <a:pt x="2655282" y="1113057"/>
                  <a:pt x="2657350" y="1113057"/>
                </a:cubicBezTo>
                <a:close/>
                <a:moveTo>
                  <a:pt x="2254309" y="1113057"/>
                </a:moveTo>
                <a:cubicBezTo>
                  <a:pt x="2256877" y="1113057"/>
                  <a:pt x="2259444" y="1113271"/>
                  <a:pt x="2262011" y="1113699"/>
                </a:cubicBezTo>
                <a:cubicBezTo>
                  <a:pt x="2264578" y="1114127"/>
                  <a:pt x="2266896" y="1114662"/>
                  <a:pt x="2268964" y="1115304"/>
                </a:cubicBezTo>
                <a:cubicBezTo>
                  <a:pt x="2271032" y="1115945"/>
                  <a:pt x="2272797" y="1116641"/>
                  <a:pt x="2274259" y="1117389"/>
                </a:cubicBezTo>
                <a:cubicBezTo>
                  <a:pt x="2275721" y="1118138"/>
                  <a:pt x="2276827" y="1118798"/>
                  <a:pt x="2277575" y="1119368"/>
                </a:cubicBezTo>
                <a:cubicBezTo>
                  <a:pt x="2278324" y="1119939"/>
                  <a:pt x="2278823" y="1120438"/>
                  <a:pt x="2279073" y="1120866"/>
                </a:cubicBezTo>
                <a:cubicBezTo>
                  <a:pt x="2279322" y="1121294"/>
                  <a:pt x="2279501" y="1121775"/>
                  <a:pt x="2279608" y="1122310"/>
                </a:cubicBezTo>
                <a:cubicBezTo>
                  <a:pt x="2279715" y="1122845"/>
                  <a:pt x="2279822" y="1123505"/>
                  <a:pt x="2279929" y="1124289"/>
                </a:cubicBezTo>
                <a:cubicBezTo>
                  <a:pt x="2280036" y="1125073"/>
                  <a:pt x="2280089" y="1126036"/>
                  <a:pt x="2280089" y="1127177"/>
                </a:cubicBezTo>
                <a:cubicBezTo>
                  <a:pt x="2280089" y="1128390"/>
                  <a:pt x="2280036" y="1129441"/>
                  <a:pt x="2279929" y="1130333"/>
                </a:cubicBezTo>
                <a:cubicBezTo>
                  <a:pt x="2279822" y="1131224"/>
                  <a:pt x="2279643" y="1131955"/>
                  <a:pt x="2279394" y="1132526"/>
                </a:cubicBezTo>
                <a:cubicBezTo>
                  <a:pt x="2279144" y="1133096"/>
                  <a:pt x="2278841" y="1133506"/>
                  <a:pt x="2278485" y="1133756"/>
                </a:cubicBezTo>
                <a:cubicBezTo>
                  <a:pt x="2278128" y="1134005"/>
                  <a:pt x="2277736" y="1134130"/>
                  <a:pt x="2277308" y="1134130"/>
                </a:cubicBezTo>
                <a:cubicBezTo>
                  <a:pt x="2276666" y="1134130"/>
                  <a:pt x="2275739" y="1133738"/>
                  <a:pt x="2274527" y="1132954"/>
                </a:cubicBezTo>
                <a:cubicBezTo>
                  <a:pt x="2273314" y="1132169"/>
                  <a:pt x="2271745" y="1131331"/>
                  <a:pt x="2269820" y="1130440"/>
                </a:cubicBezTo>
                <a:cubicBezTo>
                  <a:pt x="2267895" y="1129548"/>
                  <a:pt x="2265630" y="1128710"/>
                  <a:pt x="2263027" y="1127926"/>
                </a:cubicBezTo>
                <a:cubicBezTo>
                  <a:pt x="2260425" y="1127142"/>
                  <a:pt x="2257447" y="1126749"/>
                  <a:pt x="2254095" y="1126749"/>
                </a:cubicBezTo>
                <a:cubicBezTo>
                  <a:pt x="2251100" y="1126749"/>
                  <a:pt x="2248462" y="1127088"/>
                  <a:pt x="2246180" y="1127766"/>
                </a:cubicBezTo>
                <a:cubicBezTo>
                  <a:pt x="2243898" y="1128443"/>
                  <a:pt x="2242026" y="1129406"/>
                  <a:pt x="2240564" y="1130654"/>
                </a:cubicBezTo>
                <a:cubicBezTo>
                  <a:pt x="2239102" y="1131902"/>
                  <a:pt x="2237996" y="1133381"/>
                  <a:pt x="2237248" y="1135093"/>
                </a:cubicBezTo>
                <a:cubicBezTo>
                  <a:pt x="2236499" y="1136805"/>
                  <a:pt x="2236124" y="1138659"/>
                  <a:pt x="2236124" y="1140655"/>
                </a:cubicBezTo>
                <a:cubicBezTo>
                  <a:pt x="2236124" y="1143437"/>
                  <a:pt x="2236838" y="1145772"/>
                  <a:pt x="2238264" y="1147662"/>
                </a:cubicBezTo>
                <a:cubicBezTo>
                  <a:pt x="2239690" y="1149552"/>
                  <a:pt x="2241544" y="1151210"/>
                  <a:pt x="2243826" y="1152636"/>
                </a:cubicBezTo>
                <a:cubicBezTo>
                  <a:pt x="2246108" y="1154062"/>
                  <a:pt x="2248711" y="1155346"/>
                  <a:pt x="2251635" y="1156487"/>
                </a:cubicBezTo>
                <a:cubicBezTo>
                  <a:pt x="2254559" y="1157628"/>
                  <a:pt x="2257536" y="1158805"/>
                  <a:pt x="2260567" y="1160017"/>
                </a:cubicBezTo>
                <a:cubicBezTo>
                  <a:pt x="2263598" y="1161229"/>
                  <a:pt x="2266593" y="1162584"/>
                  <a:pt x="2269553" y="1164082"/>
                </a:cubicBezTo>
                <a:cubicBezTo>
                  <a:pt x="2272512" y="1165579"/>
                  <a:pt x="2275133" y="1167398"/>
                  <a:pt x="2277415" y="1169537"/>
                </a:cubicBezTo>
                <a:cubicBezTo>
                  <a:pt x="2279697" y="1171677"/>
                  <a:pt x="2281533" y="1174244"/>
                  <a:pt x="2282924" y="1177239"/>
                </a:cubicBezTo>
                <a:cubicBezTo>
                  <a:pt x="2284314" y="1180234"/>
                  <a:pt x="2285010" y="1183800"/>
                  <a:pt x="2285010" y="1187936"/>
                </a:cubicBezTo>
                <a:cubicBezTo>
                  <a:pt x="2285010" y="1192857"/>
                  <a:pt x="2284101" y="1197243"/>
                  <a:pt x="2282282" y="1201094"/>
                </a:cubicBezTo>
                <a:cubicBezTo>
                  <a:pt x="2280464" y="1204945"/>
                  <a:pt x="2277878" y="1208189"/>
                  <a:pt x="2274527" y="1210828"/>
                </a:cubicBezTo>
                <a:cubicBezTo>
                  <a:pt x="2271175" y="1213467"/>
                  <a:pt x="2267181" y="1215463"/>
                  <a:pt x="2262546" y="1216818"/>
                </a:cubicBezTo>
                <a:cubicBezTo>
                  <a:pt x="2257911" y="1218173"/>
                  <a:pt x="2252812" y="1218851"/>
                  <a:pt x="2247249" y="1218851"/>
                </a:cubicBezTo>
                <a:cubicBezTo>
                  <a:pt x="2243826" y="1218851"/>
                  <a:pt x="2240564" y="1218583"/>
                  <a:pt x="2237462" y="1218048"/>
                </a:cubicBezTo>
                <a:cubicBezTo>
                  <a:pt x="2234359" y="1217514"/>
                  <a:pt x="2231578" y="1216836"/>
                  <a:pt x="2229118" y="1216016"/>
                </a:cubicBezTo>
                <a:cubicBezTo>
                  <a:pt x="2226658" y="1215196"/>
                  <a:pt x="2224572" y="1214340"/>
                  <a:pt x="2222860" y="1213449"/>
                </a:cubicBezTo>
                <a:cubicBezTo>
                  <a:pt x="2221149" y="1212557"/>
                  <a:pt x="2219901" y="1211755"/>
                  <a:pt x="2219116" y="1211042"/>
                </a:cubicBezTo>
                <a:cubicBezTo>
                  <a:pt x="2218332" y="1210329"/>
                  <a:pt x="2217761" y="1209330"/>
                  <a:pt x="2217405" y="1208047"/>
                </a:cubicBezTo>
                <a:cubicBezTo>
                  <a:pt x="2217048" y="1206763"/>
                  <a:pt x="2216870" y="1205016"/>
                  <a:pt x="2216870" y="1202805"/>
                </a:cubicBezTo>
                <a:cubicBezTo>
                  <a:pt x="2216870" y="1201450"/>
                  <a:pt x="2216941" y="1200309"/>
                  <a:pt x="2217084" y="1199382"/>
                </a:cubicBezTo>
                <a:cubicBezTo>
                  <a:pt x="2217226" y="1198455"/>
                  <a:pt x="2217405" y="1197706"/>
                  <a:pt x="2217619" y="1197136"/>
                </a:cubicBezTo>
                <a:cubicBezTo>
                  <a:pt x="2217833" y="1196565"/>
                  <a:pt x="2218136" y="1196155"/>
                  <a:pt x="2218528" y="1195906"/>
                </a:cubicBezTo>
                <a:cubicBezTo>
                  <a:pt x="2218920" y="1195656"/>
                  <a:pt x="2219366" y="1195531"/>
                  <a:pt x="2219865" y="1195531"/>
                </a:cubicBezTo>
                <a:cubicBezTo>
                  <a:pt x="2220649" y="1195531"/>
                  <a:pt x="2221808" y="1196013"/>
                  <a:pt x="2223341" y="1196975"/>
                </a:cubicBezTo>
                <a:cubicBezTo>
                  <a:pt x="2224875" y="1197938"/>
                  <a:pt x="2226765" y="1198990"/>
                  <a:pt x="2229011" y="1200131"/>
                </a:cubicBezTo>
                <a:cubicBezTo>
                  <a:pt x="2231257" y="1201272"/>
                  <a:pt x="2233914" y="1202324"/>
                  <a:pt x="2236980" y="1203286"/>
                </a:cubicBezTo>
                <a:cubicBezTo>
                  <a:pt x="2240047" y="1204249"/>
                  <a:pt x="2243577" y="1204731"/>
                  <a:pt x="2247570" y="1204731"/>
                </a:cubicBezTo>
                <a:cubicBezTo>
                  <a:pt x="2250565" y="1204731"/>
                  <a:pt x="2253275" y="1204410"/>
                  <a:pt x="2255700" y="1203768"/>
                </a:cubicBezTo>
                <a:cubicBezTo>
                  <a:pt x="2258125" y="1203126"/>
                  <a:pt x="2260228" y="1202181"/>
                  <a:pt x="2262011" y="1200933"/>
                </a:cubicBezTo>
                <a:cubicBezTo>
                  <a:pt x="2263794" y="1199685"/>
                  <a:pt x="2265167" y="1198098"/>
                  <a:pt x="2266130" y="1196173"/>
                </a:cubicBezTo>
                <a:cubicBezTo>
                  <a:pt x="2267092" y="1194248"/>
                  <a:pt x="2267574" y="1191965"/>
                  <a:pt x="2267574" y="1189327"/>
                </a:cubicBezTo>
                <a:cubicBezTo>
                  <a:pt x="2267574" y="1186617"/>
                  <a:pt x="2266878" y="1184335"/>
                  <a:pt x="2265488" y="1182481"/>
                </a:cubicBezTo>
                <a:cubicBezTo>
                  <a:pt x="2264097" y="1180627"/>
                  <a:pt x="2262261" y="1178986"/>
                  <a:pt x="2259979" y="1177560"/>
                </a:cubicBezTo>
                <a:cubicBezTo>
                  <a:pt x="2257697" y="1176134"/>
                  <a:pt x="2255129" y="1174868"/>
                  <a:pt x="2252277" y="1173763"/>
                </a:cubicBezTo>
                <a:cubicBezTo>
                  <a:pt x="2249424" y="1172657"/>
                  <a:pt x="2246483" y="1171499"/>
                  <a:pt x="2243452" y="1170286"/>
                </a:cubicBezTo>
                <a:cubicBezTo>
                  <a:pt x="2240421" y="1169074"/>
                  <a:pt x="2237462" y="1167701"/>
                  <a:pt x="2234573" y="1166168"/>
                </a:cubicBezTo>
                <a:cubicBezTo>
                  <a:pt x="2231685" y="1164635"/>
                  <a:pt x="2229100" y="1162763"/>
                  <a:pt x="2226818" y="1160552"/>
                </a:cubicBezTo>
                <a:cubicBezTo>
                  <a:pt x="2224536" y="1158341"/>
                  <a:pt x="2222700" y="1155703"/>
                  <a:pt x="2221309" y="1152636"/>
                </a:cubicBezTo>
                <a:cubicBezTo>
                  <a:pt x="2219918" y="1149570"/>
                  <a:pt x="2219223" y="1145897"/>
                  <a:pt x="2219223" y="1141618"/>
                </a:cubicBezTo>
                <a:cubicBezTo>
                  <a:pt x="2219223" y="1137839"/>
                  <a:pt x="2219954" y="1134219"/>
                  <a:pt x="2221416" y="1130761"/>
                </a:cubicBezTo>
                <a:cubicBezTo>
                  <a:pt x="2222878" y="1127302"/>
                  <a:pt x="2225071" y="1124271"/>
                  <a:pt x="2227995" y="1121668"/>
                </a:cubicBezTo>
                <a:cubicBezTo>
                  <a:pt x="2230918" y="1119065"/>
                  <a:pt x="2234573" y="1116979"/>
                  <a:pt x="2238959" y="1115410"/>
                </a:cubicBezTo>
                <a:cubicBezTo>
                  <a:pt x="2243345" y="1113842"/>
                  <a:pt x="2248462" y="1113057"/>
                  <a:pt x="2254309" y="1113057"/>
                </a:cubicBezTo>
                <a:close/>
                <a:moveTo>
                  <a:pt x="2158729" y="1113057"/>
                </a:moveTo>
                <a:cubicBezTo>
                  <a:pt x="2165147" y="1113057"/>
                  <a:pt x="2170549" y="1114145"/>
                  <a:pt x="2174935" y="1116320"/>
                </a:cubicBezTo>
                <a:cubicBezTo>
                  <a:pt x="2179321" y="1118495"/>
                  <a:pt x="2182869" y="1121401"/>
                  <a:pt x="2185579" y="1125038"/>
                </a:cubicBezTo>
                <a:cubicBezTo>
                  <a:pt x="2188289" y="1128675"/>
                  <a:pt x="2190232" y="1132936"/>
                  <a:pt x="2191409" y="1137821"/>
                </a:cubicBezTo>
                <a:cubicBezTo>
                  <a:pt x="2192585" y="1142706"/>
                  <a:pt x="2193174" y="1148571"/>
                  <a:pt x="2193174" y="1155417"/>
                </a:cubicBezTo>
                <a:lnTo>
                  <a:pt x="2193174" y="1214144"/>
                </a:lnTo>
                <a:cubicBezTo>
                  <a:pt x="2193174" y="1214715"/>
                  <a:pt x="2193031" y="1215196"/>
                  <a:pt x="2192746" y="1215588"/>
                </a:cubicBezTo>
                <a:cubicBezTo>
                  <a:pt x="2192460" y="1215980"/>
                  <a:pt x="2191997" y="1216319"/>
                  <a:pt x="2191355" y="1216604"/>
                </a:cubicBezTo>
                <a:cubicBezTo>
                  <a:pt x="2190713" y="1216890"/>
                  <a:pt x="2189822" y="1217103"/>
                  <a:pt x="2188681" y="1217246"/>
                </a:cubicBezTo>
                <a:cubicBezTo>
                  <a:pt x="2187540" y="1217389"/>
                  <a:pt x="2186114" y="1217460"/>
                  <a:pt x="2184402" y="1217460"/>
                </a:cubicBezTo>
                <a:cubicBezTo>
                  <a:pt x="2182619" y="1217460"/>
                  <a:pt x="2181157" y="1217389"/>
                  <a:pt x="2180016" y="1217246"/>
                </a:cubicBezTo>
                <a:cubicBezTo>
                  <a:pt x="2178875" y="1217103"/>
                  <a:pt x="2177984" y="1216890"/>
                  <a:pt x="2177342" y="1216604"/>
                </a:cubicBezTo>
                <a:cubicBezTo>
                  <a:pt x="2176700" y="1216319"/>
                  <a:pt x="2176237" y="1215980"/>
                  <a:pt x="2175951" y="1215588"/>
                </a:cubicBezTo>
                <a:cubicBezTo>
                  <a:pt x="2175666" y="1215196"/>
                  <a:pt x="2175524" y="1214715"/>
                  <a:pt x="2175524" y="1214144"/>
                </a:cubicBezTo>
                <a:lnTo>
                  <a:pt x="2175524" y="1157771"/>
                </a:lnTo>
                <a:cubicBezTo>
                  <a:pt x="2175524" y="1152280"/>
                  <a:pt x="2175096" y="1147858"/>
                  <a:pt x="2174240" y="1144506"/>
                </a:cubicBezTo>
                <a:cubicBezTo>
                  <a:pt x="2173384" y="1141155"/>
                  <a:pt x="2172136" y="1138266"/>
                  <a:pt x="2170496" y="1135842"/>
                </a:cubicBezTo>
                <a:cubicBezTo>
                  <a:pt x="2168856" y="1133417"/>
                  <a:pt x="2166734" y="1131563"/>
                  <a:pt x="2164131" y="1130279"/>
                </a:cubicBezTo>
                <a:cubicBezTo>
                  <a:pt x="2161528" y="1128996"/>
                  <a:pt x="2158515" y="1128354"/>
                  <a:pt x="2155092" y="1128354"/>
                </a:cubicBezTo>
                <a:cubicBezTo>
                  <a:pt x="2150671" y="1128354"/>
                  <a:pt x="2146249" y="1129923"/>
                  <a:pt x="2141828" y="1133061"/>
                </a:cubicBezTo>
                <a:cubicBezTo>
                  <a:pt x="2137406" y="1136198"/>
                  <a:pt x="2132771" y="1140798"/>
                  <a:pt x="2127922" y="1146860"/>
                </a:cubicBezTo>
                <a:lnTo>
                  <a:pt x="2127922" y="1214144"/>
                </a:lnTo>
                <a:cubicBezTo>
                  <a:pt x="2127922" y="1214715"/>
                  <a:pt x="2127779" y="1215196"/>
                  <a:pt x="2127494" y="1215588"/>
                </a:cubicBezTo>
                <a:cubicBezTo>
                  <a:pt x="2127209" y="1215980"/>
                  <a:pt x="2126745" y="1216319"/>
                  <a:pt x="2126103" y="1216604"/>
                </a:cubicBezTo>
                <a:cubicBezTo>
                  <a:pt x="2125462" y="1216890"/>
                  <a:pt x="2124570" y="1217103"/>
                  <a:pt x="2123429" y="1217246"/>
                </a:cubicBezTo>
                <a:cubicBezTo>
                  <a:pt x="2122288" y="1217389"/>
                  <a:pt x="2120826" y="1217460"/>
                  <a:pt x="2119043" y="1217460"/>
                </a:cubicBezTo>
                <a:cubicBezTo>
                  <a:pt x="2117332" y="1217460"/>
                  <a:pt x="2115905" y="1217389"/>
                  <a:pt x="2114765" y="1217246"/>
                </a:cubicBezTo>
                <a:cubicBezTo>
                  <a:pt x="2113623" y="1217103"/>
                  <a:pt x="2112714" y="1216890"/>
                  <a:pt x="2112037" y="1216604"/>
                </a:cubicBezTo>
                <a:cubicBezTo>
                  <a:pt x="2111359" y="1216319"/>
                  <a:pt x="2110896" y="1215980"/>
                  <a:pt x="2110646" y="1215588"/>
                </a:cubicBezTo>
                <a:cubicBezTo>
                  <a:pt x="2110396" y="1215196"/>
                  <a:pt x="2110272" y="1214715"/>
                  <a:pt x="2110272" y="1214144"/>
                </a:cubicBezTo>
                <a:lnTo>
                  <a:pt x="2110272" y="1117871"/>
                </a:lnTo>
                <a:cubicBezTo>
                  <a:pt x="2110272" y="1117300"/>
                  <a:pt x="2110379" y="1116819"/>
                  <a:pt x="2110593" y="1116427"/>
                </a:cubicBezTo>
                <a:cubicBezTo>
                  <a:pt x="2110807" y="1116034"/>
                  <a:pt x="2111235" y="1115678"/>
                  <a:pt x="2111876" y="1115357"/>
                </a:cubicBezTo>
                <a:cubicBezTo>
                  <a:pt x="2112518" y="1115036"/>
                  <a:pt x="2113338" y="1114822"/>
                  <a:pt x="2114337" y="1114715"/>
                </a:cubicBezTo>
                <a:cubicBezTo>
                  <a:pt x="2115335" y="1114608"/>
                  <a:pt x="2116654" y="1114555"/>
                  <a:pt x="2118295" y="1114555"/>
                </a:cubicBezTo>
                <a:cubicBezTo>
                  <a:pt x="2119863" y="1114555"/>
                  <a:pt x="2121165" y="1114608"/>
                  <a:pt x="2122199" y="1114715"/>
                </a:cubicBezTo>
                <a:cubicBezTo>
                  <a:pt x="2123233" y="1114822"/>
                  <a:pt x="2124035" y="1115036"/>
                  <a:pt x="2124606" y="1115357"/>
                </a:cubicBezTo>
                <a:cubicBezTo>
                  <a:pt x="2125176" y="1115678"/>
                  <a:pt x="2125586" y="1116034"/>
                  <a:pt x="2125836" y="1116427"/>
                </a:cubicBezTo>
                <a:cubicBezTo>
                  <a:pt x="2126085" y="1116819"/>
                  <a:pt x="2126210" y="1117300"/>
                  <a:pt x="2126210" y="1117871"/>
                </a:cubicBezTo>
                <a:lnTo>
                  <a:pt x="2126210" y="1130600"/>
                </a:lnTo>
                <a:cubicBezTo>
                  <a:pt x="2131630" y="1124539"/>
                  <a:pt x="2137032" y="1120099"/>
                  <a:pt x="2142416" y="1117282"/>
                </a:cubicBezTo>
                <a:cubicBezTo>
                  <a:pt x="2147800" y="1114466"/>
                  <a:pt x="2153238" y="1113057"/>
                  <a:pt x="2158729" y="1113057"/>
                </a:cubicBezTo>
                <a:close/>
                <a:moveTo>
                  <a:pt x="2040048" y="1113057"/>
                </a:moveTo>
                <a:cubicBezTo>
                  <a:pt x="2046965" y="1113057"/>
                  <a:pt x="2052849" y="1113842"/>
                  <a:pt x="2057698" y="1115410"/>
                </a:cubicBezTo>
                <a:cubicBezTo>
                  <a:pt x="2062548" y="1116979"/>
                  <a:pt x="2066470" y="1119279"/>
                  <a:pt x="2069465" y="1122310"/>
                </a:cubicBezTo>
                <a:cubicBezTo>
                  <a:pt x="2072460" y="1125341"/>
                  <a:pt x="2074635" y="1129103"/>
                  <a:pt x="2075990" y="1133595"/>
                </a:cubicBezTo>
                <a:cubicBezTo>
                  <a:pt x="2077345" y="1138088"/>
                  <a:pt x="2078022" y="1143330"/>
                  <a:pt x="2078022" y="1149320"/>
                </a:cubicBezTo>
                <a:lnTo>
                  <a:pt x="2078022" y="1214251"/>
                </a:lnTo>
                <a:cubicBezTo>
                  <a:pt x="2078022" y="1215107"/>
                  <a:pt x="2077737" y="1215749"/>
                  <a:pt x="2077167" y="1216176"/>
                </a:cubicBezTo>
                <a:cubicBezTo>
                  <a:pt x="2076596" y="1216604"/>
                  <a:pt x="2075812" y="1216925"/>
                  <a:pt x="2074813" y="1217139"/>
                </a:cubicBezTo>
                <a:cubicBezTo>
                  <a:pt x="2073815" y="1217353"/>
                  <a:pt x="2072353" y="1217460"/>
                  <a:pt x="2070428" y="1217460"/>
                </a:cubicBezTo>
                <a:cubicBezTo>
                  <a:pt x="2068573" y="1217460"/>
                  <a:pt x="2067094" y="1217353"/>
                  <a:pt x="2065988" y="1217139"/>
                </a:cubicBezTo>
                <a:cubicBezTo>
                  <a:pt x="2064883" y="1216925"/>
                  <a:pt x="2064081" y="1216604"/>
                  <a:pt x="2063581" y="1216176"/>
                </a:cubicBezTo>
                <a:cubicBezTo>
                  <a:pt x="2063082" y="1215749"/>
                  <a:pt x="2062833" y="1215107"/>
                  <a:pt x="2062833" y="1214251"/>
                </a:cubicBezTo>
                <a:lnTo>
                  <a:pt x="2062833" y="1204624"/>
                </a:lnTo>
                <a:cubicBezTo>
                  <a:pt x="2058625" y="1209116"/>
                  <a:pt x="2053936" y="1212611"/>
                  <a:pt x="2048766" y="1215107"/>
                </a:cubicBezTo>
                <a:cubicBezTo>
                  <a:pt x="2043596" y="1217603"/>
                  <a:pt x="2038123" y="1218851"/>
                  <a:pt x="2032346" y="1218851"/>
                </a:cubicBezTo>
                <a:cubicBezTo>
                  <a:pt x="2027283" y="1218851"/>
                  <a:pt x="2022701" y="1218191"/>
                  <a:pt x="2018600" y="1216872"/>
                </a:cubicBezTo>
                <a:cubicBezTo>
                  <a:pt x="2014500" y="1215552"/>
                  <a:pt x="2011006" y="1213645"/>
                  <a:pt x="2008117" y="1211149"/>
                </a:cubicBezTo>
                <a:cubicBezTo>
                  <a:pt x="2005229" y="1208653"/>
                  <a:pt x="2002983" y="1205586"/>
                  <a:pt x="2001378" y="1201949"/>
                </a:cubicBezTo>
                <a:cubicBezTo>
                  <a:pt x="1999774" y="1198312"/>
                  <a:pt x="1998971" y="1194176"/>
                  <a:pt x="1998971" y="1189541"/>
                </a:cubicBezTo>
                <a:cubicBezTo>
                  <a:pt x="1998971" y="1184121"/>
                  <a:pt x="2000077" y="1179414"/>
                  <a:pt x="2002288" y="1175421"/>
                </a:cubicBezTo>
                <a:cubicBezTo>
                  <a:pt x="2004498" y="1171427"/>
                  <a:pt x="2007672" y="1168111"/>
                  <a:pt x="2011808" y="1165473"/>
                </a:cubicBezTo>
                <a:cubicBezTo>
                  <a:pt x="2015944" y="1162834"/>
                  <a:pt x="2021007" y="1160855"/>
                  <a:pt x="2026998" y="1159536"/>
                </a:cubicBezTo>
                <a:cubicBezTo>
                  <a:pt x="2032988" y="1158216"/>
                  <a:pt x="2039727" y="1157557"/>
                  <a:pt x="2047215" y="1157557"/>
                </a:cubicBezTo>
                <a:lnTo>
                  <a:pt x="2060479" y="1157557"/>
                </a:lnTo>
                <a:lnTo>
                  <a:pt x="2060479" y="1150069"/>
                </a:lnTo>
                <a:cubicBezTo>
                  <a:pt x="2060479" y="1146361"/>
                  <a:pt x="2060087" y="1143080"/>
                  <a:pt x="2059303" y="1140228"/>
                </a:cubicBezTo>
                <a:cubicBezTo>
                  <a:pt x="2058518" y="1137375"/>
                  <a:pt x="2057252" y="1135004"/>
                  <a:pt x="2055505" y="1133114"/>
                </a:cubicBezTo>
                <a:cubicBezTo>
                  <a:pt x="2053758" y="1131224"/>
                  <a:pt x="2051494" y="1129798"/>
                  <a:pt x="2048713" y="1128835"/>
                </a:cubicBezTo>
                <a:cubicBezTo>
                  <a:pt x="2045931" y="1127873"/>
                  <a:pt x="2042508" y="1127391"/>
                  <a:pt x="2038443" y="1127391"/>
                </a:cubicBezTo>
                <a:cubicBezTo>
                  <a:pt x="2034093" y="1127391"/>
                  <a:pt x="2030189" y="1127908"/>
                  <a:pt x="2026730" y="1128942"/>
                </a:cubicBezTo>
                <a:cubicBezTo>
                  <a:pt x="2023272" y="1129976"/>
                  <a:pt x="2020241" y="1131117"/>
                  <a:pt x="2017638" y="1132365"/>
                </a:cubicBezTo>
                <a:cubicBezTo>
                  <a:pt x="2015035" y="1133613"/>
                  <a:pt x="2012860" y="1134754"/>
                  <a:pt x="2011113" y="1135788"/>
                </a:cubicBezTo>
                <a:cubicBezTo>
                  <a:pt x="2009365" y="1136822"/>
                  <a:pt x="2008064" y="1137339"/>
                  <a:pt x="2007208" y="1137339"/>
                </a:cubicBezTo>
                <a:cubicBezTo>
                  <a:pt x="2006638" y="1137339"/>
                  <a:pt x="2006138" y="1137197"/>
                  <a:pt x="2005711" y="1136911"/>
                </a:cubicBezTo>
                <a:cubicBezTo>
                  <a:pt x="2005283" y="1136626"/>
                  <a:pt x="2004908" y="1136198"/>
                  <a:pt x="2004587" y="1135628"/>
                </a:cubicBezTo>
                <a:cubicBezTo>
                  <a:pt x="2004266" y="1135057"/>
                  <a:pt x="2004035" y="1134326"/>
                  <a:pt x="2003892" y="1133435"/>
                </a:cubicBezTo>
                <a:cubicBezTo>
                  <a:pt x="2003749" y="1132544"/>
                  <a:pt x="2003678" y="1131563"/>
                  <a:pt x="2003678" y="1130493"/>
                </a:cubicBezTo>
                <a:cubicBezTo>
                  <a:pt x="2003678" y="1128710"/>
                  <a:pt x="2003803" y="1127302"/>
                  <a:pt x="2004053" y="1126268"/>
                </a:cubicBezTo>
                <a:cubicBezTo>
                  <a:pt x="2004302" y="1125234"/>
                  <a:pt x="2004908" y="1124253"/>
                  <a:pt x="2005871" y="1123326"/>
                </a:cubicBezTo>
                <a:cubicBezTo>
                  <a:pt x="2006834" y="1122399"/>
                  <a:pt x="2008492" y="1121312"/>
                  <a:pt x="2010845" y="1120064"/>
                </a:cubicBezTo>
                <a:cubicBezTo>
                  <a:pt x="2013198" y="1118816"/>
                  <a:pt x="2015908" y="1117675"/>
                  <a:pt x="2018975" y="1116641"/>
                </a:cubicBezTo>
                <a:cubicBezTo>
                  <a:pt x="2022041" y="1115607"/>
                  <a:pt x="2025393" y="1114751"/>
                  <a:pt x="2029030" y="1114073"/>
                </a:cubicBezTo>
                <a:cubicBezTo>
                  <a:pt x="2032667" y="1113396"/>
                  <a:pt x="2036340" y="1113057"/>
                  <a:pt x="2040048" y="1113057"/>
                </a:cubicBezTo>
                <a:close/>
                <a:moveTo>
                  <a:pt x="1845265" y="1113057"/>
                </a:moveTo>
                <a:cubicBezTo>
                  <a:pt x="1852824" y="1113057"/>
                  <a:pt x="1859260" y="1114269"/>
                  <a:pt x="1864573" y="1116694"/>
                </a:cubicBezTo>
                <a:cubicBezTo>
                  <a:pt x="1869886" y="1119119"/>
                  <a:pt x="1874254" y="1122381"/>
                  <a:pt x="1877677" y="1126482"/>
                </a:cubicBezTo>
                <a:cubicBezTo>
                  <a:pt x="1881100" y="1130582"/>
                  <a:pt x="1883613" y="1135396"/>
                  <a:pt x="1885218" y="1140923"/>
                </a:cubicBezTo>
                <a:cubicBezTo>
                  <a:pt x="1886823" y="1146450"/>
                  <a:pt x="1887625" y="1152351"/>
                  <a:pt x="1887625" y="1158626"/>
                </a:cubicBezTo>
                <a:lnTo>
                  <a:pt x="1887625" y="1161836"/>
                </a:lnTo>
                <a:cubicBezTo>
                  <a:pt x="1887625" y="1164617"/>
                  <a:pt x="1886926" y="1166596"/>
                  <a:pt x="1885530" y="1167772"/>
                </a:cubicBezTo>
                <a:cubicBezTo>
                  <a:pt x="1884133" y="1168949"/>
                  <a:pt x="1882539" y="1169537"/>
                  <a:pt x="1880747" y="1169537"/>
                </a:cubicBezTo>
                <a:lnTo>
                  <a:pt x="1817345" y="1169537"/>
                </a:lnTo>
                <a:cubicBezTo>
                  <a:pt x="1817345" y="1174886"/>
                  <a:pt x="1817883" y="1179700"/>
                  <a:pt x="1818957" y="1183978"/>
                </a:cubicBezTo>
                <a:cubicBezTo>
                  <a:pt x="1820032" y="1188257"/>
                  <a:pt x="1821824" y="1191930"/>
                  <a:pt x="1824332" y="1194996"/>
                </a:cubicBezTo>
                <a:cubicBezTo>
                  <a:pt x="1826840" y="1198063"/>
                  <a:pt x="1830101" y="1200416"/>
                  <a:pt x="1834114" y="1202056"/>
                </a:cubicBezTo>
                <a:cubicBezTo>
                  <a:pt x="1838127" y="1203697"/>
                  <a:pt x="1843036" y="1204517"/>
                  <a:pt x="1848840" y="1204517"/>
                </a:cubicBezTo>
                <a:cubicBezTo>
                  <a:pt x="1853426" y="1204517"/>
                  <a:pt x="1857511" y="1204142"/>
                  <a:pt x="1861094" y="1203393"/>
                </a:cubicBezTo>
                <a:cubicBezTo>
                  <a:pt x="1864677" y="1202645"/>
                  <a:pt x="1867776" y="1201807"/>
                  <a:pt x="1870392" y="1200880"/>
                </a:cubicBezTo>
                <a:cubicBezTo>
                  <a:pt x="1873007" y="1199953"/>
                  <a:pt x="1875158" y="1199115"/>
                  <a:pt x="1876842" y="1198366"/>
                </a:cubicBezTo>
                <a:cubicBezTo>
                  <a:pt x="1878526" y="1197617"/>
                  <a:pt x="1879798" y="1197243"/>
                  <a:pt x="1880658" y="1197243"/>
                </a:cubicBezTo>
                <a:cubicBezTo>
                  <a:pt x="1881160" y="1197243"/>
                  <a:pt x="1881607" y="1197367"/>
                  <a:pt x="1882001" y="1197617"/>
                </a:cubicBezTo>
                <a:cubicBezTo>
                  <a:pt x="1882395" y="1197867"/>
                  <a:pt x="1882700" y="1198241"/>
                  <a:pt x="1882915" y="1198740"/>
                </a:cubicBezTo>
                <a:cubicBezTo>
                  <a:pt x="1883130" y="1199239"/>
                  <a:pt x="1883291" y="1199935"/>
                  <a:pt x="1883399" y="1200826"/>
                </a:cubicBezTo>
                <a:cubicBezTo>
                  <a:pt x="1883506" y="1201718"/>
                  <a:pt x="1883560" y="1202805"/>
                  <a:pt x="1883560" y="1204089"/>
                </a:cubicBezTo>
                <a:cubicBezTo>
                  <a:pt x="1883560" y="1205016"/>
                  <a:pt x="1883524" y="1205818"/>
                  <a:pt x="1883453" y="1206496"/>
                </a:cubicBezTo>
                <a:cubicBezTo>
                  <a:pt x="1883382" y="1207173"/>
                  <a:pt x="1883293" y="1207779"/>
                  <a:pt x="1883186" y="1208314"/>
                </a:cubicBezTo>
                <a:cubicBezTo>
                  <a:pt x="1883079" y="1208849"/>
                  <a:pt x="1882900" y="1209330"/>
                  <a:pt x="1882651" y="1209758"/>
                </a:cubicBezTo>
                <a:cubicBezTo>
                  <a:pt x="1882401" y="1210186"/>
                  <a:pt x="1882080" y="1210596"/>
                  <a:pt x="1881688" y="1210988"/>
                </a:cubicBezTo>
                <a:cubicBezTo>
                  <a:pt x="1881296" y="1211381"/>
                  <a:pt x="1880137" y="1212022"/>
                  <a:pt x="1878211" y="1212914"/>
                </a:cubicBezTo>
                <a:cubicBezTo>
                  <a:pt x="1876286" y="1213805"/>
                  <a:pt x="1873790" y="1214679"/>
                  <a:pt x="1870724" y="1215535"/>
                </a:cubicBezTo>
                <a:cubicBezTo>
                  <a:pt x="1867657" y="1216390"/>
                  <a:pt x="1864109" y="1217157"/>
                  <a:pt x="1860080" y="1217834"/>
                </a:cubicBezTo>
                <a:cubicBezTo>
                  <a:pt x="1856051" y="1218512"/>
                  <a:pt x="1851754" y="1218851"/>
                  <a:pt x="1847190" y="1218851"/>
                </a:cubicBezTo>
                <a:cubicBezTo>
                  <a:pt x="1839274" y="1218851"/>
                  <a:pt x="1832339" y="1217745"/>
                  <a:pt x="1826384" y="1215535"/>
                </a:cubicBezTo>
                <a:cubicBezTo>
                  <a:pt x="1820430" y="1213324"/>
                  <a:pt x="1815420" y="1210043"/>
                  <a:pt x="1811355" y="1205693"/>
                </a:cubicBezTo>
                <a:cubicBezTo>
                  <a:pt x="1807290" y="1201343"/>
                  <a:pt x="1804224" y="1195888"/>
                  <a:pt x="1802156" y="1189327"/>
                </a:cubicBezTo>
                <a:cubicBezTo>
                  <a:pt x="1800088" y="1182766"/>
                  <a:pt x="1799053" y="1175136"/>
                  <a:pt x="1799053" y="1166435"/>
                </a:cubicBezTo>
                <a:cubicBezTo>
                  <a:pt x="1799053" y="1158163"/>
                  <a:pt x="1800123" y="1150728"/>
                  <a:pt x="1802263" y="1144132"/>
                </a:cubicBezTo>
                <a:cubicBezTo>
                  <a:pt x="1804402" y="1137535"/>
                  <a:pt x="1807486" y="1131937"/>
                  <a:pt x="1811516" y="1127338"/>
                </a:cubicBezTo>
                <a:cubicBezTo>
                  <a:pt x="1815545" y="1122738"/>
                  <a:pt x="1820412" y="1119208"/>
                  <a:pt x="1826117" y="1116748"/>
                </a:cubicBezTo>
                <a:cubicBezTo>
                  <a:pt x="1831822" y="1114287"/>
                  <a:pt x="1838205" y="1113057"/>
                  <a:pt x="1845265" y="1113057"/>
                </a:cubicBezTo>
                <a:close/>
                <a:moveTo>
                  <a:pt x="1342900" y="1113057"/>
                </a:moveTo>
                <a:cubicBezTo>
                  <a:pt x="1343827" y="1113057"/>
                  <a:pt x="1344879" y="1113111"/>
                  <a:pt x="1346056" y="1113218"/>
                </a:cubicBezTo>
                <a:cubicBezTo>
                  <a:pt x="1347232" y="1113325"/>
                  <a:pt x="1348462" y="1113521"/>
                  <a:pt x="1349746" y="1113806"/>
                </a:cubicBezTo>
                <a:cubicBezTo>
                  <a:pt x="1351030" y="1114091"/>
                  <a:pt x="1352188" y="1114412"/>
                  <a:pt x="1353223" y="1114769"/>
                </a:cubicBezTo>
                <a:cubicBezTo>
                  <a:pt x="1354256" y="1115125"/>
                  <a:pt x="1354988" y="1115482"/>
                  <a:pt x="1355415" y="1115838"/>
                </a:cubicBezTo>
                <a:cubicBezTo>
                  <a:pt x="1355843" y="1116195"/>
                  <a:pt x="1356128" y="1116534"/>
                  <a:pt x="1356271" y="1116855"/>
                </a:cubicBezTo>
                <a:cubicBezTo>
                  <a:pt x="1356414" y="1117175"/>
                  <a:pt x="1356539" y="1117586"/>
                  <a:pt x="1356646" y="1118085"/>
                </a:cubicBezTo>
                <a:cubicBezTo>
                  <a:pt x="1356753" y="1118584"/>
                  <a:pt x="1356824" y="1119315"/>
                  <a:pt x="1356860" y="1120278"/>
                </a:cubicBezTo>
                <a:cubicBezTo>
                  <a:pt x="1356895" y="1121240"/>
                  <a:pt x="1356913" y="1122542"/>
                  <a:pt x="1356913" y="1124182"/>
                </a:cubicBezTo>
                <a:cubicBezTo>
                  <a:pt x="1356913" y="1125751"/>
                  <a:pt x="1356877" y="1127070"/>
                  <a:pt x="1356806" y="1128140"/>
                </a:cubicBezTo>
                <a:cubicBezTo>
                  <a:pt x="1356735" y="1129210"/>
                  <a:pt x="1356592" y="1130048"/>
                  <a:pt x="1356378" y="1130654"/>
                </a:cubicBezTo>
                <a:cubicBezTo>
                  <a:pt x="1356164" y="1131260"/>
                  <a:pt x="1355897" y="1131723"/>
                  <a:pt x="1355576" y="1132044"/>
                </a:cubicBezTo>
                <a:cubicBezTo>
                  <a:pt x="1355255" y="1132365"/>
                  <a:pt x="1354809" y="1132526"/>
                  <a:pt x="1354239" y="1132526"/>
                </a:cubicBezTo>
                <a:cubicBezTo>
                  <a:pt x="1353668" y="1132526"/>
                  <a:pt x="1352973" y="1132365"/>
                  <a:pt x="1352153" y="1132044"/>
                </a:cubicBezTo>
                <a:cubicBezTo>
                  <a:pt x="1351333" y="1131723"/>
                  <a:pt x="1350406" y="1131403"/>
                  <a:pt x="1349372" y="1131082"/>
                </a:cubicBezTo>
                <a:cubicBezTo>
                  <a:pt x="1348338" y="1130761"/>
                  <a:pt x="1347179" y="1130458"/>
                  <a:pt x="1345895" y="1130172"/>
                </a:cubicBezTo>
                <a:cubicBezTo>
                  <a:pt x="1344611" y="1129887"/>
                  <a:pt x="1343221" y="1129744"/>
                  <a:pt x="1341723" y="1129744"/>
                </a:cubicBezTo>
                <a:cubicBezTo>
                  <a:pt x="1339940" y="1129744"/>
                  <a:pt x="1338193" y="1130101"/>
                  <a:pt x="1336482" y="1130814"/>
                </a:cubicBezTo>
                <a:cubicBezTo>
                  <a:pt x="1334770" y="1131527"/>
                  <a:pt x="1332969" y="1132704"/>
                  <a:pt x="1331080" y="1134344"/>
                </a:cubicBezTo>
                <a:cubicBezTo>
                  <a:pt x="1329190" y="1135984"/>
                  <a:pt x="1327211" y="1138159"/>
                  <a:pt x="1325143" y="1140869"/>
                </a:cubicBezTo>
                <a:cubicBezTo>
                  <a:pt x="1323075" y="1143579"/>
                  <a:pt x="1320793" y="1146895"/>
                  <a:pt x="1318297" y="1150818"/>
                </a:cubicBezTo>
                <a:lnTo>
                  <a:pt x="1318297" y="1214144"/>
                </a:lnTo>
                <a:cubicBezTo>
                  <a:pt x="1318297" y="1214715"/>
                  <a:pt x="1318154" y="1215196"/>
                  <a:pt x="1317869" y="1215588"/>
                </a:cubicBezTo>
                <a:cubicBezTo>
                  <a:pt x="1317584" y="1215980"/>
                  <a:pt x="1317120" y="1216319"/>
                  <a:pt x="1316478" y="1216604"/>
                </a:cubicBezTo>
                <a:cubicBezTo>
                  <a:pt x="1315836" y="1216890"/>
                  <a:pt x="1314945" y="1217103"/>
                  <a:pt x="1313804" y="1217246"/>
                </a:cubicBezTo>
                <a:cubicBezTo>
                  <a:pt x="1312663" y="1217389"/>
                  <a:pt x="1311201" y="1217460"/>
                  <a:pt x="1309418" y="1217460"/>
                </a:cubicBezTo>
                <a:cubicBezTo>
                  <a:pt x="1307707" y="1217460"/>
                  <a:pt x="1306281" y="1217389"/>
                  <a:pt x="1305139" y="1217246"/>
                </a:cubicBezTo>
                <a:cubicBezTo>
                  <a:pt x="1303998" y="1217103"/>
                  <a:pt x="1303089" y="1216890"/>
                  <a:pt x="1302412" y="1216604"/>
                </a:cubicBezTo>
                <a:cubicBezTo>
                  <a:pt x="1301734" y="1216319"/>
                  <a:pt x="1301271" y="1215980"/>
                  <a:pt x="1301021" y="1215588"/>
                </a:cubicBezTo>
                <a:cubicBezTo>
                  <a:pt x="1300772" y="1215196"/>
                  <a:pt x="1300647" y="1214715"/>
                  <a:pt x="1300647" y="1214144"/>
                </a:cubicBezTo>
                <a:lnTo>
                  <a:pt x="1300647" y="1117871"/>
                </a:lnTo>
                <a:cubicBezTo>
                  <a:pt x="1300647" y="1117300"/>
                  <a:pt x="1300754" y="1116819"/>
                  <a:pt x="1300968" y="1116427"/>
                </a:cubicBezTo>
                <a:cubicBezTo>
                  <a:pt x="1301182" y="1116034"/>
                  <a:pt x="1301609" y="1115678"/>
                  <a:pt x="1302251" y="1115357"/>
                </a:cubicBezTo>
                <a:cubicBezTo>
                  <a:pt x="1302893" y="1115036"/>
                  <a:pt x="1303713" y="1114822"/>
                  <a:pt x="1304712" y="1114715"/>
                </a:cubicBezTo>
                <a:cubicBezTo>
                  <a:pt x="1305710" y="1114608"/>
                  <a:pt x="1307029" y="1114555"/>
                  <a:pt x="1308669" y="1114555"/>
                </a:cubicBezTo>
                <a:cubicBezTo>
                  <a:pt x="1310238" y="1114555"/>
                  <a:pt x="1311540" y="1114608"/>
                  <a:pt x="1312574" y="1114715"/>
                </a:cubicBezTo>
                <a:cubicBezTo>
                  <a:pt x="1313608" y="1114822"/>
                  <a:pt x="1314410" y="1115036"/>
                  <a:pt x="1314981" y="1115357"/>
                </a:cubicBezTo>
                <a:cubicBezTo>
                  <a:pt x="1315551" y="1115678"/>
                  <a:pt x="1315961" y="1116034"/>
                  <a:pt x="1316211" y="1116427"/>
                </a:cubicBezTo>
                <a:cubicBezTo>
                  <a:pt x="1316461" y="1116819"/>
                  <a:pt x="1316585" y="1117300"/>
                  <a:pt x="1316585" y="1117871"/>
                </a:cubicBezTo>
                <a:lnTo>
                  <a:pt x="1316585" y="1131884"/>
                </a:lnTo>
                <a:cubicBezTo>
                  <a:pt x="1319224" y="1128033"/>
                  <a:pt x="1321702" y="1124895"/>
                  <a:pt x="1324020" y="1122471"/>
                </a:cubicBezTo>
                <a:cubicBezTo>
                  <a:pt x="1326337" y="1120046"/>
                  <a:pt x="1328530" y="1118138"/>
                  <a:pt x="1330598" y="1116748"/>
                </a:cubicBezTo>
                <a:cubicBezTo>
                  <a:pt x="1332666" y="1115357"/>
                  <a:pt x="1334717" y="1114394"/>
                  <a:pt x="1336749" y="1113859"/>
                </a:cubicBezTo>
                <a:cubicBezTo>
                  <a:pt x="1338782" y="1113325"/>
                  <a:pt x="1340832" y="1113057"/>
                  <a:pt x="1342900" y="1113057"/>
                </a:cubicBezTo>
                <a:close/>
                <a:moveTo>
                  <a:pt x="1228707" y="1113057"/>
                </a:moveTo>
                <a:cubicBezTo>
                  <a:pt x="1236623" y="1113057"/>
                  <a:pt x="1243522" y="1114234"/>
                  <a:pt x="1249405" y="1116587"/>
                </a:cubicBezTo>
                <a:cubicBezTo>
                  <a:pt x="1255289" y="1118940"/>
                  <a:pt x="1260192" y="1122364"/>
                  <a:pt x="1264114" y="1126856"/>
                </a:cubicBezTo>
                <a:cubicBezTo>
                  <a:pt x="1268036" y="1131349"/>
                  <a:pt x="1270978" y="1136805"/>
                  <a:pt x="1272939" y="1143223"/>
                </a:cubicBezTo>
                <a:cubicBezTo>
                  <a:pt x="1274900" y="1149641"/>
                  <a:pt x="1275881" y="1156879"/>
                  <a:pt x="1275881" y="1164938"/>
                </a:cubicBezTo>
                <a:cubicBezTo>
                  <a:pt x="1275881" y="1172782"/>
                  <a:pt x="1274847" y="1180003"/>
                  <a:pt x="1272779" y="1186599"/>
                </a:cubicBezTo>
                <a:cubicBezTo>
                  <a:pt x="1270711" y="1193196"/>
                  <a:pt x="1267626" y="1198883"/>
                  <a:pt x="1263526" y="1203661"/>
                </a:cubicBezTo>
                <a:cubicBezTo>
                  <a:pt x="1259425" y="1208439"/>
                  <a:pt x="1254291" y="1212165"/>
                  <a:pt x="1248122" y="1214839"/>
                </a:cubicBezTo>
                <a:cubicBezTo>
                  <a:pt x="1241953" y="1217514"/>
                  <a:pt x="1234804" y="1218851"/>
                  <a:pt x="1226674" y="1218851"/>
                </a:cubicBezTo>
                <a:cubicBezTo>
                  <a:pt x="1218759" y="1218851"/>
                  <a:pt x="1211859" y="1217674"/>
                  <a:pt x="1205976" y="1215321"/>
                </a:cubicBezTo>
                <a:cubicBezTo>
                  <a:pt x="1200092" y="1212967"/>
                  <a:pt x="1195189" y="1209544"/>
                  <a:pt x="1191267" y="1205052"/>
                </a:cubicBezTo>
                <a:cubicBezTo>
                  <a:pt x="1187345" y="1200559"/>
                  <a:pt x="1184421" y="1195103"/>
                  <a:pt x="1182496" y="1188685"/>
                </a:cubicBezTo>
                <a:cubicBezTo>
                  <a:pt x="1180570" y="1182267"/>
                  <a:pt x="1179608" y="1174993"/>
                  <a:pt x="1179608" y="1166863"/>
                </a:cubicBezTo>
                <a:cubicBezTo>
                  <a:pt x="1179608" y="1159019"/>
                  <a:pt x="1180624" y="1151798"/>
                  <a:pt x="1182656" y="1145202"/>
                </a:cubicBezTo>
                <a:cubicBezTo>
                  <a:pt x="1184689" y="1138605"/>
                  <a:pt x="1187755" y="1132918"/>
                  <a:pt x="1191856" y="1128140"/>
                </a:cubicBezTo>
                <a:cubicBezTo>
                  <a:pt x="1195956" y="1123362"/>
                  <a:pt x="1201073" y="1119654"/>
                  <a:pt x="1207206" y="1117015"/>
                </a:cubicBezTo>
                <a:cubicBezTo>
                  <a:pt x="1213339" y="1114376"/>
                  <a:pt x="1220506" y="1113057"/>
                  <a:pt x="1228707" y="1113057"/>
                </a:cubicBezTo>
                <a:close/>
                <a:moveTo>
                  <a:pt x="799975" y="1113057"/>
                </a:moveTo>
                <a:cubicBezTo>
                  <a:pt x="800902" y="1113057"/>
                  <a:pt x="801954" y="1113111"/>
                  <a:pt x="803131" y="1113218"/>
                </a:cubicBezTo>
                <a:cubicBezTo>
                  <a:pt x="804307" y="1113325"/>
                  <a:pt x="805537" y="1113521"/>
                  <a:pt x="806821" y="1113806"/>
                </a:cubicBezTo>
                <a:cubicBezTo>
                  <a:pt x="808105" y="1114091"/>
                  <a:pt x="809263" y="1114412"/>
                  <a:pt x="810298" y="1114769"/>
                </a:cubicBezTo>
                <a:cubicBezTo>
                  <a:pt x="811332" y="1115125"/>
                  <a:pt x="812063" y="1115482"/>
                  <a:pt x="812490" y="1115838"/>
                </a:cubicBezTo>
                <a:cubicBezTo>
                  <a:pt x="812918" y="1116195"/>
                  <a:pt x="813204" y="1116534"/>
                  <a:pt x="813346" y="1116855"/>
                </a:cubicBezTo>
                <a:cubicBezTo>
                  <a:pt x="813489" y="1117175"/>
                  <a:pt x="813614" y="1117586"/>
                  <a:pt x="813721" y="1118085"/>
                </a:cubicBezTo>
                <a:cubicBezTo>
                  <a:pt x="813828" y="1118584"/>
                  <a:pt x="813899" y="1119315"/>
                  <a:pt x="813935" y="1120278"/>
                </a:cubicBezTo>
                <a:cubicBezTo>
                  <a:pt x="813970" y="1121240"/>
                  <a:pt x="813988" y="1122542"/>
                  <a:pt x="813988" y="1124182"/>
                </a:cubicBezTo>
                <a:cubicBezTo>
                  <a:pt x="813988" y="1125751"/>
                  <a:pt x="813952" y="1127070"/>
                  <a:pt x="813881" y="1128140"/>
                </a:cubicBezTo>
                <a:cubicBezTo>
                  <a:pt x="813810" y="1129210"/>
                  <a:pt x="813667" y="1130048"/>
                  <a:pt x="813453" y="1130654"/>
                </a:cubicBezTo>
                <a:cubicBezTo>
                  <a:pt x="813239" y="1131260"/>
                  <a:pt x="812972" y="1131723"/>
                  <a:pt x="812651" y="1132044"/>
                </a:cubicBezTo>
                <a:cubicBezTo>
                  <a:pt x="812330" y="1132365"/>
                  <a:pt x="811884" y="1132526"/>
                  <a:pt x="811314" y="1132526"/>
                </a:cubicBezTo>
                <a:cubicBezTo>
                  <a:pt x="810743" y="1132526"/>
                  <a:pt x="810048" y="1132365"/>
                  <a:pt x="809228" y="1132044"/>
                </a:cubicBezTo>
                <a:cubicBezTo>
                  <a:pt x="808408" y="1131723"/>
                  <a:pt x="807481" y="1131403"/>
                  <a:pt x="806447" y="1131082"/>
                </a:cubicBezTo>
                <a:cubicBezTo>
                  <a:pt x="805413" y="1130761"/>
                  <a:pt x="804254" y="1130458"/>
                  <a:pt x="802970" y="1130172"/>
                </a:cubicBezTo>
                <a:cubicBezTo>
                  <a:pt x="801686" y="1129887"/>
                  <a:pt x="800296" y="1129744"/>
                  <a:pt x="798798" y="1129744"/>
                </a:cubicBezTo>
                <a:cubicBezTo>
                  <a:pt x="797015" y="1129744"/>
                  <a:pt x="795268" y="1130101"/>
                  <a:pt x="793557" y="1130814"/>
                </a:cubicBezTo>
                <a:cubicBezTo>
                  <a:pt x="791845" y="1131527"/>
                  <a:pt x="790044" y="1132704"/>
                  <a:pt x="788155" y="1134344"/>
                </a:cubicBezTo>
                <a:cubicBezTo>
                  <a:pt x="786265" y="1135984"/>
                  <a:pt x="784286" y="1138159"/>
                  <a:pt x="782218" y="1140869"/>
                </a:cubicBezTo>
                <a:cubicBezTo>
                  <a:pt x="780150" y="1143579"/>
                  <a:pt x="777868" y="1146895"/>
                  <a:pt x="775372" y="1150818"/>
                </a:cubicBezTo>
                <a:lnTo>
                  <a:pt x="775372" y="1214144"/>
                </a:lnTo>
                <a:cubicBezTo>
                  <a:pt x="775372" y="1214715"/>
                  <a:pt x="775229" y="1215196"/>
                  <a:pt x="774944" y="1215588"/>
                </a:cubicBezTo>
                <a:cubicBezTo>
                  <a:pt x="774659" y="1215980"/>
                  <a:pt x="774195" y="1216319"/>
                  <a:pt x="773553" y="1216604"/>
                </a:cubicBezTo>
                <a:cubicBezTo>
                  <a:pt x="772911" y="1216890"/>
                  <a:pt x="772020" y="1217103"/>
                  <a:pt x="770879" y="1217246"/>
                </a:cubicBezTo>
                <a:cubicBezTo>
                  <a:pt x="769738" y="1217389"/>
                  <a:pt x="768276" y="1217460"/>
                  <a:pt x="766493" y="1217460"/>
                </a:cubicBezTo>
                <a:cubicBezTo>
                  <a:pt x="764782" y="1217460"/>
                  <a:pt x="763355" y="1217389"/>
                  <a:pt x="762214" y="1217246"/>
                </a:cubicBezTo>
                <a:cubicBezTo>
                  <a:pt x="761073" y="1217103"/>
                  <a:pt x="760164" y="1216890"/>
                  <a:pt x="759487" y="1216604"/>
                </a:cubicBezTo>
                <a:cubicBezTo>
                  <a:pt x="758809" y="1216319"/>
                  <a:pt x="758346" y="1215980"/>
                  <a:pt x="758096" y="1215588"/>
                </a:cubicBezTo>
                <a:cubicBezTo>
                  <a:pt x="757846" y="1215196"/>
                  <a:pt x="757722" y="1214715"/>
                  <a:pt x="757722" y="1214144"/>
                </a:cubicBezTo>
                <a:lnTo>
                  <a:pt x="757722" y="1117871"/>
                </a:lnTo>
                <a:cubicBezTo>
                  <a:pt x="757722" y="1117300"/>
                  <a:pt x="757829" y="1116819"/>
                  <a:pt x="758043" y="1116427"/>
                </a:cubicBezTo>
                <a:cubicBezTo>
                  <a:pt x="758257" y="1116034"/>
                  <a:pt x="758684" y="1115678"/>
                  <a:pt x="759326" y="1115357"/>
                </a:cubicBezTo>
                <a:cubicBezTo>
                  <a:pt x="759968" y="1115036"/>
                  <a:pt x="760788" y="1114822"/>
                  <a:pt x="761787" y="1114715"/>
                </a:cubicBezTo>
                <a:cubicBezTo>
                  <a:pt x="762785" y="1114608"/>
                  <a:pt x="764104" y="1114555"/>
                  <a:pt x="765744" y="1114555"/>
                </a:cubicBezTo>
                <a:cubicBezTo>
                  <a:pt x="767313" y="1114555"/>
                  <a:pt x="768615" y="1114608"/>
                  <a:pt x="769649" y="1114715"/>
                </a:cubicBezTo>
                <a:cubicBezTo>
                  <a:pt x="770683" y="1114822"/>
                  <a:pt x="771485" y="1115036"/>
                  <a:pt x="772056" y="1115357"/>
                </a:cubicBezTo>
                <a:cubicBezTo>
                  <a:pt x="772626" y="1115678"/>
                  <a:pt x="773036" y="1116034"/>
                  <a:pt x="773286" y="1116427"/>
                </a:cubicBezTo>
                <a:cubicBezTo>
                  <a:pt x="773535" y="1116819"/>
                  <a:pt x="773660" y="1117300"/>
                  <a:pt x="773660" y="1117871"/>
                </a:cubicBezTo>
                <a:lnTo>
                  <a:pt x="773660" y="1131884"/>
                </a:lnTo>
                <a:cubicBezTo>
                  <a:pt x="776299" y="1128033"/>
                  <a:pt x="778777" y="1124895"/>
                  <a:pt x="781095" y="1122471"/>
                </a:cubicBezTo>
                <a:cubicBezTo>
                  <a:pt x="783412" y="1120046"/>
                  <a:pt x="785605" y="1118138"/>
                  <a:pt x="787673" y="1116748"/>
                </a:cubicBezTo>
                <a:cubicBezTo>
                  <a:pt x="789741" y="1115357"/>
                  <a:pt x="791792" y="1114394"/>
                  <a:pt x="793824" y="1113859"/>
                </a:cubicBezTo>
                <a:cubicBezTo>
                  <a:pt x="795857" y="1113325"/>
                  <a:pt x="797907" y="1113057"/>
                  <a:pt x="799975" y="1113057"/>
                </a:cubicBezTo>
                <a:close/>
                <a:moveTo>
                  <a:pt x="615679" y="1113057"/>
                </a:moveTo>
                <a:cubicBezTo>
                  <a:pt x="622097" y="1113057"/>
                  <a:pt x="627499" y="1114145"/>
                  <a:pt x="631885" y="1116320"/>
                </a:cubicBezTo>
                <a:cubicBezTo>
                  <a:pt x="636271" y="1118495"/>
                  <a:pt x="639819" y="1121401"/>
                  <a:pt x="642529" y="1125038"/>
                </a:cubicBezTo>
                <a:cubicBezTo>
                  <a:pt x="645239" y="1128675"/>
                  <a:pt x="647182" y="1132936"/>
                  <a:pt x="648359" y="1137821"/>
                </a:cubicBezTo>
                <a:cubicBezTo>
                  <a:pt x="649535" y="1142706"/>
                  <a:pt x="650124" y="1148571"/>
                  <a:pt x="650124" y="1155417"/>
                </a:cubicBezTo>
                <a:lnTo>
                  <a:pt x="650124" y="1214144"/>
                </a:lnTo>
                <a:cubicBezTo>
                  <a:pt x="650124" y="1214715"/>
                  <a:pt x="649981" y="1215196"/>
                  <a:pt x="649696" y="1215588"/>
                </a:cubicBezTo>
                <a:cubicBezTo>
                  <a:pt x="649410" y="1215980"/>
                  <a:pt x="648947" y="1216319"/>
                  <a:pt x="648305" y="1216604"/>
                </a:cubicBezTo>
                <a:cubicBezTo>
                  <a:pt x="647663" y="1216890"/>
                  <a:pt x="646772" y="1217103"/>
                  <a:pt x="645631" y="1217246"/>
                </a:cubicBezTo>
                <a:cubicBezTo>
                  <a:pt x="644490" y="1217389"/>
                  <a:pt x="643064" y="1217460"/>
                  <a:pt x="641352" y="1217460"/>
                </a:cubicBezTo>
                <a:cubicBezTo>
                  <a:pt x="639569" y="1217460"/>
                  <a:pt x="638107" y="1217389"/>
                  <a:pt x="636966" y="1217246"/>
                </a:cubicBezTo>
                <a:cubicBezTo>
                  <a:pt x="635825" y="1217103"/>
                  <a:pt x="634934" y="1216890"/>
                  <a:pt x="634292" y="1216604"/>
                </a:cubicBezTo>
                <a:cubicBezTo>
                  <a:pt x="633650" y="1216319"/>
                  <a:pt x="633187" y="1215980"/>
                  <a:pt x="632901" y="1215588"/>
                </a:cubicBezTo>
                <a:cubicBezTo>
                  <a:pt x="632616" y="1215196"/>
                  <a:pt x="632473" y="1214715"/>
                  <a:pt x="632473" y="1214144"/>
                </a:cubicBezTo>
                <a:lnTo>
                  <a:pt x="632473" y="1157771"/>
                </a:lnTo>
                <a:cubicBezTo>
                  <a:pt x="632473" y="1152280"/>
                  <a:pt x="632046" y="1147858"/>
                  <a:pt x="631190" y="1144506"/>
                </a:cubicBezTo>
                <a:cubicBezTo>
                  <a:pt x="630334" y="1141155"/>
                  <a:pt x="629086" y="1138266"/>
                  <a:pt x="627446" y="1135842"/>
                </a:cubicBezTo>
                <a:cubicBezTo>
                  <a:pt x="625806" y="1133417"/>
                  <a:pt x="623684" y="1131563"/>
                  <a:pt x="621081" y="1130279"/>
                </a:cubicBezTo>
                <a:cubicBezTo>
                  <a:pt x="618478" y="1128996"/>
                  <a:pt x="615465" y="1128354"/>
                  <a:pt x="612042" y="1128354"/>
                </a:cubicBezTo>
                <a:cubicBezTo>
                  <a:pt x="607621" y="1128354"/>
                  <a:pt x="603199" y="1129923"/>
                  <a:pt x="598778" y="1133061"/>
                </a:cubicBezTo>
                <a:cubicBezTo>
                  <a:pt x="594356" y="1136198"/>
                  <a:pt x="589721" y="1140798"/>
                  <a:pt x="584872" y="1146860"/>
                </a:cubicBezTo>
                <a:lnTo>
                  <a:pt x="584872" y="1214144"/>
                </a:lnTo>
                <a:cubicBezTo>
                  <a:pt x="584872" y="1214715"/>
                  <a:pt x="584729" y="1215196"/>
                  <a:pt x="584444" y="1215588"/>
                </a:cubicBezTo>
                <a:cubicBezTo>
                  <a:pt x="584159" y="1215980"/>
                  <a:pt x="583695" y="1216319"/>
                  <a:pt x="583053" y="1216604"/>
                </a:cubicBezTo>
                <a:cubicBezTo>
                  <a:pt x="582411" y="1216890"/>
                  <a:pt x="581520" y="1217103"/>
                  <a:pt x="580379" y="1217246"/>
                </a:cubicBezTo>
                <a:cubicBezTo>
                  <a:pt x="579238" y="1217389"/>
                  <a:pt x="577776" y="1217460"/>
                  <a:pt x="575993" y="1217460"/>
                </a:cubicBezTo>
                <a:cubicBezTo>
                  <a:pt x="574282" y="1217460"/>
                  <a:pt x="572855" y="1217389"/>
                  <a:pt x="571714" y="1217246"/>
                </a:cubicBezTo>
                <a:cubicBezTo>
                  <a:pt x="570573" y="1217103"/>
                  <a:pt x="569664" y="1216890"/>
                  <a:pt x="568987" y="1216604"/>
                </a:cubicBezTo>
                <a:cubicBezTo>
                  <a:pt x="568309" y="1216319"/>
                  <a:pt x="567846" y="1215980"/>
                  <a:pt x="567596" y="1215588"/>
                </a:cubicBezTo>
                <a:cubicBezTo>
                  <a:pt x="567346" y="1215196"/>
                  <a:pt x="567222" y="1214715"/>
                  <a:pt x="567222" y="1214144"/>
                </a:cubicBezTo>
                <a:lnTo>
                  <a:pt x="567222" y="1117871"/>
                </a:lnTo>
                <a:cubicBezTo>
                  <a:pt x="567222" y="1117300"/>
                  <a:pt x="567329" y="1116819"/>
                  <a:pt x="567543" y="1116427"/>
                </a:cubicBezTo>
                <a:cubicBezTo>
                  <a:pt x="567757" y="1116034"/>
                  <a:pt x="568184" y="1115678"/>
                  <a:pt x="568826" y="1115357"/>
                </a:cubicBezTo>
                <a:cubicBezTo>
                  <a:pt x="569468" y="1115036"/>
                  <a:pt x="570288" y="1114822"/>
                  <a:pt x="571287" y="1114715"/>
                </a:cubicBezTo>
                <a:cubicBezTo>
                  <a:pt x="572285" y="1114608"/>
                  <a:pt x="573604" y="1114555"/>
                  <a:pt x="575244" y="1114555"/>
                </a:cubicBezTo>
                <a:cubicBezTo>
                  <a:pt x="576813" y="1114555"/>
                  <a:pt x="578115" y="1114608"/>
                  <a:pt x="579149" y="1114715"/>
                </a:cubicBezTo>
                <a:cubicBezTo>
                  <a:pt x="580183" y="1114822"/>
                  <a:pt x="580985" y="1115036"/>
                  <a:pt x="581556" y="1115357"/>
                </a:cubicBezTo>
                <a:cubicBezTo>
                  <a:pt x="582126" y="1115678"/>
                  <a:pt x="582536" y="1116034"/>
                  <a:pt x="582786" y="1116427"/>
                </a:cubicBezTo>
                <a:cubicBezTo>
                  <a:pt x="583035" y="1116819"/>
                  <a:pt x="583160" y="1117300"/>
                  <a:pt x="583160" y="1117871"/>
                </a:cubicBezTo>
                <a:lnTo>
                  <a:pt x="583160" y="1130600"/>
                </a:lnTo>
                <a:cubicBezTo>
                  <a:pt x="588580" y="1124539"/>
                  <a:pt x="593982" y="1120099"/>
                  <a:pt x="599366" y="1117282"/>
                </a:cubicBezTo>
                <a:cubicBezTo>
                  <a:pt x="604750" y="1114466"/>
                  <a:pt x="610188" y="1113057"/>
                  <a:pt x="615679" y="1113057"/>
                </a:cubicBezTo>
                <a:close/>
                <a:moveTo>
                  <a:pt x="495282" y="1113057"/>
                </a:moveTo>
                <a:cubicBezTo>
                  <a:pt x="503198" y="1113057"/>
                  <a:pt x="510097" y="1114234"/>
                  <a:pt x="515981" y="1116587"/>
                </a:cubicBezTo>
                <a:cubicBezTo>
                  <a:pt x="521864" y="1118940"/>
                  <a:pt x="526767" y="1122364"/>
                  <a:pt x="530689" y="1126856"/>
                </a:cubicBezTo>
                <a:cubicBezTo>
                  <a:pt x="534611" y="1131349"/>
                  <a:pt x="537553" y="1136805"/>
                  <a:pt x="539514" y="1143223"/>
                </a:cubicBezTo>
                <a:cubicBezTo>
                  <a:pt x="541475" y="1149641"/>
                  <a:pt x="542456" y="1156879"/>
                  <a:pt x="542456" y="1164938"/>
                </a:cubicBezTo>
                <a:cubicBezTo>
                  <a:pt x="542456" y="1172782"/>
                  <a:pt x="541422" y="1180003"/>
                  <a:pt x="539354" y="1186599"/>
                </a:cubicBezTo>
                <a:cubicBezTo>
                  <a:pt x="537285" y="1193196"/>
                  <a:pt x="534201" y="1198883"/>
                  <a:pt x="530101" y="1203661"/>
                </a:cubicBezTo>
                <a:cubicBezTo>
                  <a:pt x="526000" y="1208439"/>
                  <a:pt x="520866" y="1212165"/>
                  <a:pt x="514697" y="1214839"/>
                </a:cubicBezTo>
                <a:cubicBezTo>
                  <a:pt x="508528" y="1217514"/>
                  <a:pt x="501379" y="1218851"/>
                  <a:pt x="493249" y="1218851"/>
                </a:cubicBezTo>
                <a:cubicBezTo>
                  <a:pt x="485334" y="1218851"/>
                  <a:pt x="478434" y="1217674"/>
                  <a:pt x="472551" y="1215321"/>
                </a:cubicBezTo>
                <a:cubicBezTo>
                  <a:pt x="466667" y="1212967"/>
                  <a:pt x="461765" y="1209544"/>
                  <a:pt x="457842" y="1205052"/>
                </a:cubicBezTo>
                <a:cubicBezTo>
                  <a:pt x="453920" y="1200559"/>
                  <a:pt x="450996" y="1195103"/>
                  <a:pt x="449071" y="1188685"/>
                </a:cubicBezTo>
                <a:cubicBezTo>
                  <a:pt x="447145" y="1182267"/>
                  <a:pt x="446182" y="1174993"/>
                  <a:pt x="446182" y="1166863"/>
                </a:cubicBezTo>
                <a:cubicBezTo>
                  <a:pt x="446182" y="1159019"/>
                  <a:pt x="447199" y="1151798"/>
                  <a:pt x="449231" y="1145202"/>
                </a:cubicBezTo>
                <a:cubicBezTo>
                  <a:pt x="451264" y="1138605"/>
                  <a:pt x="454330" y="1132918"/>
                  <a:pt x="458431" y="1128140"/>
                </a:cubicBezTo>
                <a:cubicBezTo>
                  <a:pt x="462531" y="1123362"/>
                  <a:pt x="467648" y="1119654"/>
                  <a:pt x="473781" y="1117015"/>
                </a:cubicBezTo>
                <a:cubicBezTo>
                  <a:pt x="479914" y="1114376"/>
                  <a:pt x="487081" y="1113057"/>
                  <a:pt x="495282" y="1113057"/>
                </a:cubicBezTo>
                <a:close/>
                <a:moveTo>
                  <a:pt x="2537269" y="1096798"/>
                </a:moveTo>
                <a:lnTo>
                  <a:pt x="2513414" y="1165793"/>
                </a:lnTo>
                <a:lnTo>
                  <a:pt x="2561551" y="1165793"/>
                </a:lnTo>
                <a:lnTo>
                  <a:pt x="2537376" y="1096798"/>
                </a:lnTo>
                <a:close/>
                <a:moveTo>
                  <a:pt x="1692553" y="1093696"/>
                </a:moveTo>
                <a:lnTo>
                  <a:pt x="1692553" y="1201415"/>
                </a:lnTo>
                <a:lnTo>
                  <a:pt x="1711487" y="1201415"/>
                </a:lnTo>
                <a:cubicBezTo>
                  <a:pt x="1720330" y="1201415"/>
                  <a:pt x="1727782" y="1200309"/>
                  <a:pt x="1733844" y="1198098"/>
                </a:cubicBezTo>
                <a:cubicBezTo>
                  <a:pt x="1739905" y="1195888"/>
                  <a:pt x="1744968" y="1192500"/>
                  <a:pt x="1749033" y="1187936"/>
                </a:cubicBezTo>
                <a:cubicBezTo>
                  <a:pt x="1753098" y="1183372"/>
                  <a:pt x="1756147" y="1177649"/>
                  <a:pt x="1758179" y="1170768"/>
                </a:cubicBezTo>
                <a:cubicBezTo>
                  <a:pt x="1760212" y="1163886"/>
                  <a:pt x="1761228" y="1155738"/>
                  <a:pt x="1761228" y="1146325"/>
                </a:cubicBezTo>
                <a:cubicBezTo>
                  <a:pt x="1761228" y="1138837"/>
                  <a:pt x="1760301" y="1131866"/>
                  <a:pt x="1758447" y="1125412"/>
                </a:cubicBezTo>
                <a:cubicBezTo>
                  <a:pt x="1756593" y="1118958"/>
                  <a:pt x="1753686" y="1113378"/>
                  <a:pt x="1749729" y="1108671"/>
                </a:cubicBezTo>
                <a:cubicBezTo>
                  <a:pt x="1745771" y="1103965"/>
                  <a:pt x="1740761" y="1100292"/>
                  <a:pt x="1734699" y="1097653"/>
                </a:cubicBezTo>
                <a:cubicBezTo>
                  <a:pt x="1728638" y="1095015"/>
                  <a:pt x="1720829" y="1093696"/>
                  <a:pt x="1711273" y="1093696"/>
                </a:cubicBezTo>
                <a:close/>
                <a:moveTo>
                  <a:pt x="1123090" y="1088775"/>
                </a:moveTo>
                <a:cubicBezTo>
                  <a:pt x="1124873" y="1088775"/>
                  <a:pt x="1126335" y="1088846"/>
                  <a:pt x="1127476" y="1088989"/>
                </a:cubicBezTo>
                <a:cubicBezTo>
                  <a:pt x="1128617" y="1089131"/>
                  <a:pt x="1129508" y="1089363"/>
                  <a:pt x="1130150" y="1089684"/>
                </a:cubicBezTo>
                <a:cubicBezTo>
                  <a:pt x="1130792" y="1090005"/>
                  <a:pt x="1131256" y="1090379"/>
                  <a:pt x="1131541" y="1090807"/>
                </a:cubicBezTo>
                <a:cubicBezTo>
                  <a:pt x="1131826" y="1091235"/>
                  <a:pt x="1131969" y="1091699"/>
                  <a:pt x="1131969" y="1092198"/>
                </a:cubicBezTo>
                <a:lnTo>
                  <a:pt x="1131969" y="1115090"/>
                </a:lnTo>
                <a:lnTo>
                  <a:pt x="1156679" y="1115090"/>
                </a:lnTo>
                <a:cubicBezTo>
                  <a:pt x="1157249" y="1115090"/>
                  <a:pt x="1157748" y="1115214"/>
                  <a:pt x="1158176" y="1115464"/>
                </a:cubicBezTo>
                <a:cubicBezTo>
                  <a:pt x="1158604" y="1115714"/>
                  <a:pt x="1158979" y="1116141"/>
                  <a:pt x="1159300" y="1116748"/>
                </a:cubicBezTo>
                <a:cubicBezTo>
                  <a:pt x="1159620" y="1117354"/>
                  <a:pt x="1159852" y="1118120"/>
                  <a:pt x="1159995" y="1119047"/>
                </a:cubicBezTo>
                <a:cubicBezTo>
                  <a:pt x="1160138" y="1119975"/>
                  <a:pt x="1160209" y="1121116"/>
                  <a:pt x="1160209" y="1122471"/>
                </a:cubicBezTo>
                <a:cubicBezTo>
                  <a:pt x="1160209" y="1125038"/>
                  <a:pt x="1159888" y="1126892"/>
                  <a:pt x="1159246" y="1128033"/>
                </a:cubicBezTo>
                <a:cubicBezTo>
                  <a:pt x="1158604" y="1129174"/>
                  <a:pt x="1157748" y="1129744"/>
                  <a:pt x="1156679" y="1129744"/>
                </a:cubicBezTo>
                <a:lnTo>
                  <a:pt x="1131969" y="1129744"/>
                </a:lnTo>
                <a:lnTo>
                  <a:pt x="1131969" y="1183444"/>
                </a:lnTo>
                <a:cubicBezTo>
                  <a:pt x="1131969" y="1190076"/>
                  <a:pt x="1132949" y="1195085"/>
                  <a:pt x="1134910" y="1198473"/>
                </a:cubicBezTo>
                <a:cubicBezTo>
                  <a:pt x="1136872" y="1201860"/>
                  <a:pt x="1140384" y="1203554"/>
                  <a:pt x="1145447" y="1203554"/>
                </a:cubicBezTo>
                <a:cubicBezTo>
                  <a:pt x="1147087" y="1203554"/>
                  <a:pt x="1148549" y="1203393"/>
                  <a:pt x="1149833" y="1203073"/>
                </a:cubicBezTo>
                <a:cubicBezTo>
                  <a:pt x="1151116" y="1202752"/>
                  <a:pt x="1152257" y="1202413"/>
                  <a:pt x="1153256" y="1202056"/>
                </a:cubicBezTo>
                <a:cubicBezTo>
                  <a:pt x="1154254" y="1201700"/>
                  <a:pt x="1155110" y="1201361"/>
                  <a:pt x="1155823" y="1201040"/>
                </a:cubicBezTo>
                <a:cubicBezTo>
                  <a:pt x="1156536" y="1200719"/>
                  <a:pt x="1157178" y="1200559"/>
                  <a:pt x="1157748" y="1200559"/>
                </a:cubicBezTo>
                <a:cubicBezTo>
                  <a:pt x="1158105" y="1200559"/>
                  <a:pt x="1158444" y="1200648"/>
                  <a:pt x="1158765" y="1200826"/>
                </a:cubicBezTo>
                <a:cubicBezTo>
                  <a:pt x="1159086" y="1201004"/>
                  <a:pt x="1159335" y="1201343"/>
                  <a:pt x="1159513" y="1201842"/>
                </a:cubicBezTo>
                <a:cubicBezTo>
                  <a:pt x="1159692" y="1202342"/>
                  <a:pt x="1159852" y="1203019"/>
                  <a:pt x="1159995" y="1203875"/>
                </a:cubicBezTo>
                <a:cubicBezTo>
                  <a:pt x="1160138" y="1204731"/>
                  <a:pt x="1160209" y="1205800"/>
                  <a:pt x="1160209" y="1207084"/>
                </a:cubicBezTo>
                <a:cubicBezTo>
                  <a:pt x="1160209" y="1209152"/>
                  <a:pt x="1160066" y="1210792"/>
                  <a:pt x="1159781" y="1212005"/>
                </a:cubicBezTo>
                <a:cubicBezTo>
                  <a:pt x="1159496" y="1213217"/>
                  <a:pt x="1159068" y="1214108"/>
                  <a:pt x="1158497" y="1214679"/>
                </a:cubicBezTo>
                <a:cubicBezTo>
                  <a:pt x="1157927" y="1215249"/>
                  <a:pt x="1157071" y="1215784"/>
                  <a:pt x="1155930" y="1216283"/>
                </a:cubicBezTo>
                <a:cubicBezTo>
                  <a:pt x="1154789" y="1216783"/>
                  <a:pt x="1153487" y="1217193"/>
                  <a:pt x="1152026" y="1217514"/>
                </a:cubicBezTo>
                <a:cubicBezTo>
                  <a:pt x="1150564" y="1217834"/>
                  <a:pt x="1149013" y="1218102"/>
                  <a:pt x="1147372" y="1218316"/>
                </a:cubicBezTo>
                <a:cubicBezTo>
                  <a:pt x="1145732" y="1218530"/>
                  <a:pt x="1144092" y="1218637"/>
                  <a:pt x="1142452" y="1218637"/>
                </a:cubicBezTo>
                <a:cubicBezTo>
                  <a:pt x="1137460" y="1218637"/>
                  <a:pt x="1133181" y="1217977"/>
                  <a:pt x="1129615" y="1216658"/>
                </a:cubicBezTo>
                <a:cubicBezTo>
                  <a:pt x="1126050" y="1215338"/>
                  <a:pt x="1123126" y="1213342"/>
                  <a:pt x="1120844" y="1210667"/>
                </a:cubicBezTo>
                <a:cubicBezTo>
                  <a:pt x="1118562" y="1207993"/>
                  <a:pt x="1116904" y="1204606"/>
                  <a:pt x="1115870" y="1200505"/>
                </a:cubicBezTo>
                <a:cubicBezTo>
                  <a:pt x="1114836" y="1196405"/>
                  <a:pt x="1114319" y="1191573"/>
                  <a:pt x="1114319" y="1186011"/>
                </a:cubicBezTo>
                <a:lnTo>
                  <a:pt x="1114319" y="1129744"/>
                </a:lnTo>
                <a:lnTo>
                  <a:pt x="1100840" y="1129744"/>
                </a:lnTo>
                <a:cubicBezTo>
                  <a:pt x="1099771" y="1129744"/>
                  <a:pt x="1098915" y="1129174"/>
                  <a:pt x="1098273" y="1128033"/>
                </a:cubicBezTo>
                <a:cubicBezTo>
                  <a:pt x="1097631" y="1126892"/>
                  <a:pt x="1097310" y="1125038"/>
                  <a:pt x="1097310" y="1122471"/>
                </a:cubicBezTo>
                <a:cubicBezTo>
                  <a:pt x="1097310" y="1121116"/>
                  <a:pt x="1097399" y="1119975"/>
                  <a:pt x="1097578" y="1119047"/>
                </a:cubicBezTo>
                <a:cubicBezTo>
                  <a:pt x="1097756" y="1118120"/>
                  <a:pt x="1097988" y="1117354"/>
                  <a:pt x="1098273" y="1116748"/>
                </a:cubicBezTo>
                <a:cubicBezTo>
                  <a:pt x="1098558" y="1116141"/>
                  <a:pt x="1098933" y="1115714"/>
                  <a:pt x="1099396" y="1115464"/>
                </a:cubicBezTo>
                <a:cubicBezTo>
                  <a:pt x="1099860" y="1115214"/>
                  <a:pt x="1100377" y="1115090"/>
                  <a:pt x="1100947" y="1115090"/>
                </a:cubicBezTo>
                <a:lnTo>
                  <a:pt x="1114319" y="1115090"/>
                </a:lnTo>
                <a:lnTo>
                  <a:pt x="1114319" y="1092198"/>
                </a:lnTo>
                <a:cubicBezTo>
                  <a:pt x="1114319" y="1091699"/>
                  <a:pt x="1114443" y="1091235"/>
                  <a:pt x="1114693" y="1090807"/>
                </a:cubicBezTo>
                <a:cubicBezTo>
                  <a:pt x="1114943" y="1090379"/>
                  <a:pt x="1115406" y="1090005"/>
                  <a:pt x="1116084" y="1089684"/>
                </a:cubicBezTo>
                <a:cubicBezTo>
                  <a:pt x="1116761" y="1089363"/>
                  <a:pt x="1117670" y="1089131"/>
                  <a:pt x="1118811" y="1088989"/>
                </a:cubicBezTo>
                <a:cubicBezTo>
                  <a:pt x="1119952" y="1088846"/>
                  <a:pt x="1121379" y="1088775"/>
                  <a:pt x="1123090" y="1088775"/>
                </a:cubicBezTo>
                <a:close/>
                <a:moveTo>
                  <a:pt x="694465" y="1088775"/>
                </a:moveTo>
                <a:cubicBezTo>
                  <a:pt x="696248" y="1088775"/>
                  <a:pt x="697710" y="1088846"/>
                  <a:pt x="698851" y="1088989"/>
                </a:cubicBezTo>
                <a:cubicBezTo>
                  <a:pt x="699992" y="1089131"/>
                  <a:pt x="700883" y="1089363"/>
                  <a:pt x="701525" y="1089684"/>
                </a:cubicBezTo>
                <a:cubicBezTo>
                  <a:pt x="702167" y="1090005"/>
                  <a:pt x="702630" y="1090379"/>
                  <a:pt x="702916" y="1090807"/>
                </a:cubicBezTo>
                <a:cubicBezTo>
                  <a:pt x="703201" y="1091235"/>
                  <a:pt x="703344" y="1091699"/>
                  <a:pt x="703344" y="1092198"/>
                </a:cubicBezTo>
                <a:lnTo>
                  <a:pt x="703344" y="1115090"/>
                </a:lnTo>
                <a:lnTo>
                  <a:pt x="728054" y="1115090"/>
                </a:lnTo>
                <a:cubicBezTo>
                  <a:pt x="728624" y="1115090"/>
                  <a:pt x="729123" y="1115214"/>
                  <a:pt x="729551" y="1115464"/>
                </a:cubicBezTo>
                <a:cubicBezTo>
                  <a:pt x="729979" y="1115714"/>
                  <a:pt x="730354" y="1116141"/>
                  <a:pt x="730674" y="1116748"/>
                </a:cubicBezTo>
                <a:cubicBezTo>
                  <a:pt x="730995" y="1117354"/>
                  <a:pt x="731227" y="1118120"/>
                  <a:pt x="731370" y="1119047"/>
                </a:cubicBezTo>
                <a:cubicBezTo>
                  <a:pt x="731512" y="1119975"/>
                  <a:pt x="731584" y="1121116"/>
                  <a:pt x="731584" y="1122471"/>
                </a:cubicBezTo>
                <a:cubicBezTo>
                  <a:pt x="731584" y="1125038"/>
                  <a:pt x="731263" y="1126892"/>
                  <a:pt x="730621" y="1128033"/>
                </a:cubicBezTo>
                <a:cubicBezTo>
                  <a:pt x="729979" y="1129174"/>
                  <a:pt x="729123" y="1129744"/>
                  <a:pt x="728054" y="1129744"/>
                </a:cubicBezTo>
                <a:lnTo>
                  <a:pt x="703344" y="1129744"/>
                </a:lnTo>
                <a:lnTo>
                  <a:pt x="703344" y="1183444"/>
                </a:lnTo>
                <a:cubicBezTo>
                  <a:pt x="703344" y="1190076"/>
                  <a:pt x="704324" y="1195085"/>
                  <a:pt x="706285" y="1198473"/>
                </a:cubicBezTo>
                <a:cubicBezTo>
                  <a:pt x="708246" y="1201860"/>
                  <a:pt x="711759" y="1203554"/>
                  <a:pt x="716822" y="1203554"/>
                </a:cubicBezTo>
                <a:cubicBezTo>
                  <a:pt x="718462" y="1203554"/>
                  <a:pt x="719924" y="1203393"/>
                  <a:pt x="721208" y="1203073"/>
                </a:cubicBezTo>
                <a:cubicBezTo>
                  <a:pt x="722491" y="1202752"/>
                  <a:pt x="723632" y="1202413"/>
                  <a:pt x="724631" y="1202056"/>
                </a:cubicBezTo>
                <a:cubicBezTo>
                  <a:pt x="725629" y="1201700"/>
                  <a:pt x="726485" y="1201361"/>
                  <a:pt x="727198" y="1201040"/>
                </a:cubicBezTo>
                <a:cubicBezTo>
                  <a:pt x="727911" y="1200719"/>
                  <a:pt x="728553" y="1200559"/>
                  <a:pt x="729123" y="1200559"/>
                </a:cubicBezTo>
                <a:cubicBezTo>
                  <a:pt x="729480" y="1200559"/>
                  <a:pt x="729819" y="1200648"/>
                  <a:pt x="730140" y="1200826"/>
                </a:cubicBezTo>
                <a:cubicBezTo>
                  <a:pt x="730461" y="1201004"/>
                  <a:pt x="730710" y="1201343"/>
                  <a:pt x="730888" y="1201842"/>
                </a:cubicBezTo>
                <a:cubicBezTo>
                  <a:pt x="731067" y="1202342"/>
                  <a:pt x="731227" y="1203019"/>
                  <a:pt x="731370" y="1203875"/>
                </a:cubicBezTo>
                <a:cubicBezTo>
                  <a:pt x="731512" y="1204731"/>
                  <a:pt x="731584" y="1205800"/>
                  <a:pt x="731584" y="1207084"/>
                </a:cubicBezTo>
                <a:cubicBezTo>
                  <a:pt x="731584" y="1209152"/>
                  <a:pt x="731441" y="1210792"/>
                  <a:pt x="731156" y="1212005"/>
                </a:cubicBezTo>
                <a:cubicBezTo>
                  <a:pt x="730871" y="1213217"/>
                  <a:pt x="730443" y="1214108"/>
                  <a:pt x="729872" y="1214679"/>
                </a:cubicBezTo>
                <a:cubicBezTo>
                  <a:pt x="729302" y="1215249"/>
                  <a:pt x="728446" y="1215784"/>
                  <a:pt x="727305" y="1216283"/>
                </a:cubicBezTo>
                <a:cubicBezTo>
                  <a:pt x="726164" y="1216783"/>
                  <a:pt x="724862" y="1217193"/>
                  <a:pt x="723400" y="1217514"/>
                </a:cubicBezTo>
                <a:cubicBezTo>
                  <a:pt x="721939" y="1217834"/>
                  <a:pt x="720387" y="1218102"/>
                  <a:pt x="718747" y="1218316"/>
                </a:cubicBezTo>
                <a:cubicBezTo>
                  <a:pt x="717107" y="1218530"/>
                  <a:pt x="715467" y="1218637"/>
                  <a:pt x="713827" y="1218637"/>
                </a:cubicBezTo>
                <a:cubicBezTo>
                  <a:pt x="708835" y="1218637"/>
                  <a:pt x="704556" y="1217977"/>
                  <a:pt x="700990" y="1216658"/>
                </a:cubicBezTo>
                <a:cubicBezTo>
                  <a:pt x="697425" y="1215338"/>
                  <a:pt x="694501" y="1213342"/>
                  <a:pt x="692219" y="1210667"/>
                </a:cubicBezTo>
                <a:cubicBezTo>
                  <a:pt x="689937" y="1207993"/>
                  <a:pt x="688279" y="1204606"/>
                  <a:pt x="687245" y="1200505"/>
                </a:cubicBezTo>
                <a:cubicBezTo>
                  <a:pt x="686210" y="1196405"/>
                  <a:pt x="685693" y="1191573"/>
                  <a:pt x="685693" y="1186011"/>
                </a:cubicBezTo>
                <a:lnTo>
                  <a:pt x="685693" y="1129744"/>
                </a:lnTo>
                <a:lnTo>
                  <a:pt x="672215" y="1129744"/>
                </a:lnTo>
                <a:cubicBezTo>
                  <a:pt x="671146" y="1129744"/>
                  <a:pt x="670290" y="1129174"/>
                  <a:pt x="669648" y="1128033"/>
                </a:cubicBezTo>
                <a:cubicBezTo>
                  <a:pt x="669006" y="1126892"/>
                  <a:pt x="668685" y="1125038"/>
                  <a:pt x="668685" y="1122471"/>
                </a:cubicBezTo>
                <a:cubicBezTo>
                  <a:pt x="668685" y="1121116"/>
                  <a:pt x="668774" y="1119975"/>
                  <a:pt x="668953" y="1119047"/>
                </a:cubicBezTo>
                <a:cubicBezTo>
                  <a:pt x="669131" y="1118120"/>
                  <a:pt x="669363" y="1117354"/>
                  <a:pt x="669648" y="1116748"/>
                </a:cubicBezTo>
                <a:cubicBezTo>
                  <a:pt x="669933" y="1116141"/>
                  <a:pt x="670308" y="1115714"/>
                  <a:pt x="670771" y="1115464"/>
                </a:cubicBezTo>
                <a:cubicBezTo>
                  <a:pt x="671235" y="1115214"/>
                  <a:pt x="671752" y="1115090"/>
                  <a:pt x="672322" y="1115090"/>
                </a:cubicBezTo>
                <a:lnTo>
                  <a:pt x="685693" y="1115090"/>
                </a:lnTo>
                <a:lnTo>
                  <a:pt x="685693" y="1092198"/>
                </a:lnTo>
                <a:cubicBezTo>
                  <a:pt x="685693" y="1091699"/>
                  <a:pt x="685818" y="1091235"/>
                  <a:pt x="686068" y="1090807"/>
                </a:cubicBezTo>
                <a:cubicBezTo>
                  <a:pt x="686317" y="1090379"/>
                  <a:pt x="686781" y="1090005"/>
                  <a:pt x="687459" y="1089684"/>
                </a:cubicBezTo>
                <a:cubicBezTo>
                  <a:pt x="688136" y="1089363"/>
                  <a:pt x="689045" y="1089131"/>
                  <a:pt x="690186" y="1088989"/>
                </a:cubicBezTo>
                <a:cubicBezTo>
                  <a:pt x="691327" y="1088846"/>
                  <a:pt x="692754" y="1088775"/>
                  <a:pt x="694465" y="1088775"/>
                </a:cubicBezTo>
                <a:close/>
                <a:moveTo>
                  <a:pt x="1681000" y="1078399"/>
                </a:moveTo>
                <a:lnTo>
                  <a:pt x="1712342" y="1078399"/>
                </a:lnTo>
                <a:cubicBezTo>
                  <a:pt x="1724323" y="1078399"/>
                  <a:pt x="1734450" y="1079950"/>
                  <a:pt x="1742722" y="1083052"/>
                </a:cubicBezTo>
                <a:cubicBezTo>
                  <a:pt x="1750994" y="1086154"/>
                  <a:pt x="1757930" y="1090611"/>
                  <a:pt x="1763528" y="1096423"/>
                </a:cubicBezTo>
                <a:cubicBezTo>
                  <a:pt x="1769126" y="1102235"/>
                  <a:pt x="1773369" y="1109278"/>
                  <a:pt x="1776257" y="1117550"/>
                </a:cubicBezTo>
                <a:cubicBezTo>
                  <a:pt x="1779145" y="1125822"/>
                  <a:pt x="1780589" y="1135164"/>
                  <a:pt x="1780589" y="1145576"/>
                </a:cubicBezTo>
                <a:cubicBezTo>
                  <a:pt x="1780589" y="1157557"/>
                  <a:pt x="1779056" y="1168022"/>
                  <a:pt x="1775990" y="1176972"/>
                </a:cubicBezTo>
                <a:cubicBezTo>
                  <a:pt x="1772923" y="1185922"/>
                  <a:pt x="1768448" y="1193338"/>
                  <a:pt x="1762565" y="1199222"/>
                </a:cubicBezTo>
                <a:cubicBezTo>
                  <a:pt x="1756682" y="1205105"/>
                  <a:pt x="1749461" y="1209509"/>
                  <a:pt x="1740904" y="1212432"/>
                </a:cubicBezTo>
                <a:cubicBezTo>
                  <a:pt x="1732346" y="1215356"/>
                  <a:pt x="1722148" y="1216818"/>
                  <a:pt x="1710310" y="1216818"/>
                </a:cubicBezTo>
                <a:lnTo>
                  <a:pt x="1681000" y="1216818"/>
                </a:lnTo>
                <a:cubicBezTo>
                  <a:pt x="1679360" y="1216818"/>
                  <a:pt x="1677809" y="1216266"/>
                  <a:pt x="1676347" y="1215160"/>
                </a:cubicBezTo>
                <a:cubicBezTo>
                  <a:pt x="1674885" y="1214055"/>
                  <a:pt x="1674154" y="1212112"/>
                  <a:pt x="1674154" y="1209330"/>
                </a:cubicBezTo>
                <a:lnTo>
                  <a:pt x="1674154" y="1085887"/>
                </a:lnTo>
                <a:cubicBezTo>
                  <a:pt x="1674154" y="1083105"/>
                  <a:pt x="1674885" y="1081162"/>
                  <a:pt x="1676347" y="1080057"/>
                </a:cubicBezTo>
                <a:cubicBezTo>
                  <a:pt x="1677809" y="1078951"/>
                  <a:pt x="1679360" y="1078399"/>
                  <a:pt x="1681000" y="1078399"/>
                </a:cubicBezTo>
                <a:close/>
                <a:moveTo>
                  <a:pt x="2537911" y="1077757"/>
                </a:moveTo>
                <a:cubicBezTo>
                  <a:pt x="2540193" y="1077757"/>
                  <a:pt x="2542082" y="1077810"/>
                  <a:pt x="2543580" y="1077917"/>
                </a:cubicBezTo>
                <a:cubicBezTo>
                  <a:pt x="2545078" y="1078024"/>
                  <a:pt x="2546290" y="1078220"/>
                  <a:pt x="2547217" y="1078506"/>
                </a:cubicBezTo>
                <a:cubicBezTo>
                  <a:pt x="2548144" y="1078791"/>
                  <a:pt x="2548857" y="1079201"/>
                  <a:pt x="2549356" y="1079736"/>
                </a:cubicBezTo>
                <a:cubicBezTo>
                  <a:pt x="2549856" y="1080271"/>
                  <a:pt x="2550248" y="1080930"/>
                  <a:pt x="2550533" y="1081715"/>
                </a:cubicBezTo>
                <a:lnTo>
                  <a:pt x="2596958" y="1210293"/>
                </a:lnTo>
                <a:cubicBezTo>
                  <a:pt x="2597529" y="1211862"/>
                  <a:pt x="2597832" y="1213128"/>
                  <a:pt x="2597867" y="1214090"/>
                </a:cubicBezTo>
                <a:cubicBezTo>
                  <a:pt x="2597903" y="1215053"/>
                  <a:pt x="2597636" y="1215784"/>
                  <a:pt x="2597065" y="1216283"/>
                </a:cubicBezTo>
                <a:cubicBezTo>
                  <a:pt x="2596495" y="1216783"/>
                  <a:pt x="2595550" y="1217103"/>
                  <a:pt x="2594230" y="1217246"/>
                </a:cubicBezTo>
                <a:cubicBezTo>
                  <a:pt x="2592911" y="1217389"/>
                  <a:pt x="2591146" y="1217460"/>
                  <a:pt x="2588935" y="1217460"/>
                </a:cubicBezTo>
                <a:cubicBezTo>
                  <a:pt x="2586725" y="1217460"/>
                  <a:pt x="2584960" y="1217407"/>
                  <a:pt x="2583640" y="1217300"/>
                </a:cubicBezTo>
                <a:cubicBezTo>
                  <a:pt x="2582321" y="1217193"/>
                  <a:pt x="2581323" y="1217014"/>
                  <a:pt x="2580645" y="1216765"/>
                </a:cubicBezTo>
                <a:cubicBezTo>
                  <a:pt x="2579968" y="1216515"/>
                  <a:pt x="2579469" y="1216176"/>
                  <a:pt x="2579148" y="1215749"/>
                </a:cubicBezTo>
                <a:cubicBezTo>
                  <a:pt x="2578827" y="1215321"/>
                  <a:pt x="2578524" y="1214786"/>
                  <a:pt x="2578238" y="1214144"/>
                </a:cubicBezTo>
                <a:lnTo>
                  <a:pt x="2566365" y="1180448"/>
                </a:lnTo>
                <a:lnTo>
                  <a:pt x="2508815" y="1180448"/>
                </a:lnTo>
                <a:lnTo>
                  <a:pt x="2497476" y="1213716"/>
                </a:lnTo>
                <a:cubicBezTo>
                  <a:pt x="2497262" y="1214358"/>
                  <a:pt x="2496977" y="1214911"/>
                  <a:pt x="2496620" y="1215374"/>
                </a:cubicBezTo>
                <a:cubicBezTo>
                  <a:pt x="2496263" y="1215838"/>
                  <a:pt x="2495747" y="1216230"/>
                  <a:pt x="2495069" y="1216551"/>
                </a:cubicBezTo>
                <a:cubicBezTo>
                  <a:pt x="2494391" y="1216872"/>
                  <a:pt x="2493429" y="1217103"/>
                  <a:pt x="2492181" y="1217246"/>
                </a:cubicBezTo>
                <a:cubicBezTo>
                  <a:pt x="2490933" y="1217389"/>
                  <a:pt x="2489310" y="1217460"/>
                  <a:pt x="2487314" y="1217460"/>
                </a:cubicBezTo>
                <a:cubicBezTo>
                  <a:pt x="2485246" y="1217460"/>
                  <a:pt x="2483552" y="1217371"/>
                  <a:pt x="2482233" y="1217193"/>
                </a:cubicBezTo>
                <a:cubicBezTo>
                  <a:pt x="2480913" y="1217014"/>
                  <a:pt x="2479986" y="1216676"/>
                  <a:pt x="2479451" y="1216176"/>
                </a:cubicBezTo>
                <a:cubicBezTo>
                  <a:pt x="2478917" y="1215677"/>
                  <a:pt x="2478667" y="1214946"/>
                  <a:pt x="2478703" y="1213984"/>
                </a:cubicBezTo>
                <a:cubicBezTo>
                  <a:pt x="2478738" y="1213021"/>
                  <a:pt x="2479041" y="1211755"/>
                  <a:pt x="2479612" y="1210186"/>
                </a:cubicBezTo>
                <a:lnTo>
                  <a:pt x="2526037" y="1081608"/>
                </a:lnTo>
                <a:cubicBezTo>
                  <a:pt x="2526322" y="1080823"/>
                  <a:pt x="2526696" y="1080182"/>
                  <a:pt x="2527160" y="1079682"/>
                </a:cubicBezTo>
                <a:cubicBezTo>
                  <a:pt x="2527624" y="1079183"/>
                  <a:pt x="2528301" y="1078791"/>
                  <a:pt x="2529193" y="1078506"/>
                </a:cubicBezTo>
                <a:cubicBezTo>
                  <a:pt x="2530084" y="1078220"/>
                  <a:pt x="2531225" y="1078024"/>
                  <a:pt x="2532616" y="1077917"/>
                </a:cubicBezTo>
                <a:cubicBezTo>
                  <a:pt x="2534006" y="1077810"/>
                  <a:pt x="2535771" y="1077757"/>
                  <a:pt x="2537911" y="1077757"/>
                </a:cubicBezTo>
                <a:close/>
                <a:moveTo>
                  <a:pt x="393497" y="1076687"/>
                </a:moveTo>
                <a:cubicBezTo>
                  <a:pt x="397491" y="1076687"/>
                  <a:pt x="401377" y="1077062"/>
                  <a:pt x="405157" y="1077810"/>
                </a:cubicBezTo>
                <a:cubicBezTo>
                  <a:pt x="408937" y="1078559"/>
                  <a:pt x="412431" y="1079504"/>
                  <a:pt x="415640" y="1080645"/>
                </a:cubicBezTo>
                <a:cubicBezTo>
                  <a:pt x="418849" y="1081786"/>
                  <a:pt x="421702" y="1083105"/>
                  <a:pt x="424198" y="1084603"/>
                </a:cubicBezTo>
                <a:cubicBezTo>
                  <a:pt x="426694" y="1086101"/>
                  <a:pt x="428423" y="1087331"/>
                  <a:pt x="429386" y="1088294"/>
                </a:cubicBezTo>
                <a:cubicBezTo>
                  <a:pt x="430349" y="1089256"/>
                  <a:pt x="430973" y="1089987"/>
                  <a:pt x="431258" y="1090486"/>
                </a:cubicBezTo>
                <a:cubicBezTo>
                  <a:pt x="431543" y="1090986"/>
                  <a:pt x="431775" y="1091574"/>
                  <a:pt x="431953" y="1092251"/>
                </a:cubicBezTo>
                <a:cubicBezTo>
                  <a:pt x="432131" y="1092929"/>
                  <a:pt x="432274" y="1093731"/>
                  <a:pt x="432381" y="1094658"/>
                </a:cubicBezTo>
                <a:cubicBezTo>
                  <a:pt x="432488" y="1095585"/>
                  <a:pt x="432542" y="1096691"/>
                  <a:pt x="432542" y="1097974"/>
                </a:cubicBezTo>
                <a:cubicBezTo>
                  <a:pt x="432542" y="1099401"/>
                  <a:pt x="432470" y="1100613"/>
                  <a:pt x="432327" y="1101611"/>
                </a:cubicBezTo>
                <a:cubicBezTo>
                  <a:pt x="432184" y="1102610"/>
                  <a:pt x="431968" y="1103448"/>
                  <a:pt x="431682" y="1104125"/>
                </a:cubicBezTo>
                <a:cubicBezTo>
                  <a:pt x="431395" y="1104803"/>
                  <a:pt x="431054" y="1105302"/>
                  <a:pt x="430659" y="1105623"/>
                </a:cubicBezTo>
                <a:cubicBezTo>
                  <a:pt x="430265" y="1105944"/>
                  <a:pt x="429781" y="1106104"/>
                  <a:pt x="429207" y="1106104"/>
                </a:cubicBezTo>
                <a:cubicBezTo>
                  <a:pt x="428204" y="1106104"/>
                  <a:pt x="426806" y="1105409"/>
                  <a:pt x="425013" y="1104018"/>
                </a:cubicBezTo>
                <a:cubicBezTo>
                  <a:pt x="423221" y="1102628"/>
                  <a:pt x="420908" y="1101094"/>
                  <a:pt x="418076" y="1099418"/>
                </a:cubicBezTo>
                <a:cubicBezTo>
                  <a:pt x="415244" y="1097743"/>
                  <a:pt x="411803" y="1096209"/>
                  <a:pt x="407753" y="1094819"/>
                </a:cubicBezTo>
                <a:cubicBezTo>
                  <a:pt x="403702" y="1093428"/>
                  <a:pt x="398845" y="1092733"/>
                  <a:pt x="393181" y="1092733"/>
                </a:cubicBezTo>
                <a:cubicBezTo>
                  <a:pt x="387015" y="1092733"/>
                  <a:pt x="381405" y="1093963"/>
                  <a:pt x="376350" y="1096423"/>
                </a:cubicBezTo>
                <a:cubicBezTo>
                  <a:pt x="371296" y="1098884"/>
                  <a:pt x="366977" y="1102503"/>
                  <a:pt x="363392" y="1107281"/>
                </a:cubicBezTo>
                <a:cubicBezTo>
                  <a:pt x="359807" y="1112059"/>
                  <a:pt x="357029" y="1117889"/>
                  <a:pt x="355057" y="1124770"/>
                </a:cubicBezTo>
                <a:cubicBezTo>
                  <a:pt x="353086" y="1131652"/>
                  <a:pt x="352100" y="1139514"/>
                  <a:pt x="352100" y="1148357"/>
                </a:cubicBezTo>
                <a:cubicBezTo>
                  <a:pt x="352100" y="1157129"/>
                  <a:pt x="353050" y="1164884"/>
                  <a:pt x="354950" y="1171623"/>
                </a:cubicBezTo>
                <a:cubicBezTo>
                  <a:pt x="356849" y="1178362"/>
                  <a:pt x="359574" y="1183996"/>
                  <a:pt x="363123" y="1188525"/>
                </a:cubicBezTo>
                <a:cubicBezTo>
                  <a:pt x="366672" y="1193053"/>
                  <a:pt x="371027" y="1196476"/>
                  <a:pt x="376189" y="1198794"/>
                </a:cubicBezTo>
                <a:cubicBezTo>
                  <a:pt x="381351" y="1201111"/>
                  <a:pt x="387194" y="1202270"/>
                  <a:pt x="393718" y="1202270"/>
                </a:cubicBezTo>
                <a:cubicBezTo>
                  <a:pt x="399238" y="1202270"/>
                  <a:pt x="404059" y="1201593"/>
                  <a:pt x="408181" y="1200238"/>
                </a:cubicBezTo>
                <a:cubicBezTo>
                  <a:pt x="412304" y="1198883"/>
                  <a:pt x="415817" y="1197367"/>
                  <a:pt x="418720" y="1195692"/>
                </a:cubicBezTo>
                <a:cubicBezTo>
                  <a:pt x="421623" y="1194016"/>
                  <a:pt x="424007" y="1192500"/>
                  <a:pt x="425871" y="1191145"/>
                </a:cubicBezTo>
                <a:cubicBezTo>
                  <a:pt x="427735" y="1189790"/>
                  <a:pt x="429205" y="1189113"/>
                  <a:pt x="430280" y="1189113"/>
                </a:cubicBezTo>
                <a:cubicBezTo>
                  <a:pt x="430783" y="1189113"/>
                  <a:pt x="431213" y="1189220"/>
                  <a:pt x="431571" y="1189434"/>
                </a:cubicBezTo>
                <a:cubicBezTo>
                  <a:pt x="431929" y="1189648"/>
                  <a:pt x="432216" y="1190058"/>
                  <a:pt x="432431" y="1190664"/>
                </a:cubicBezTo>
                <a:cubicBezTo>
                  <a:pt x="432646" y="1191270"/>
                  <a:pt x="432808" y="1192108"/>
                  <a:pt x="432915" y="1193178"/>
                </a:cubicBezTo>
                <a:cubicBezTo>
                  <a:pt x="433023" y="1194248"/>
                  <a:pt x="433076" y="1195602"/>
                  <a:pt x="433076" y="1197243"/>
                </a:cubicBezTo>
                <a:cubicBezTo>
                  <a:pt x="433076" y="1198384"/>
                  <a:pt x="433041" y="1199382"/>
                  <a:pt x="432969" y="1200238"/>
                </a:cubicBezTo>
                <a:cubicBezTo>
                  <a:pt x="432898" y="1201094"/>
                  <a:pt x="432773" y="1201842"/>
                  <a:pt x="432595" y="1202484"/>
                </a:cubicBezTo>
                <a:cubicBezTo>
                  <a:pt x="432417" y="1203126"/>
                  <a:pt x="432185" y="1203697"/>
                  <a:pt x="431900" y="1204196"/>
                </a:cubicBezTo>
                <a:cubicBezTo>
                  <a:pt x="431614" y="1204695"/>
                  <a:pt x="431115" y="1205301"/>
                  <a:pt x="430402" y="1206014"/>
                </a:cubicBezTo>
                <a:cubicBezTo>
                  <a:pt x="429689" y="1206727"/>
                  <a:pt x="428191" y="1207815"/>
                  <a:pt x="425909" y="1209277"/>
                </a:cubicBezTo>
                <a:cubicBezTo>
                  <a:pt x="423627" y="1210739"/>
                  <a:pt x="420793" y="1212165"/>
                  <a:pt x="417405" y="1213556"/>
                </a:cubicBezTo>
                <a:cubicBezTo>
                  <a:pt x="414018" y="1214946"/>
                  <a:pt x="410131" y="1216123"/>
                  <a:pt x="405745" y="1217086"/>
                </a:cubicBezTo>
                <a:cubicBezTo>
                  <a:pt x="401360" y="1218048"/>
                  <a:pt x="396564" y="1218530"/>
                  <a:pt x="391358" y="1218530"/>
                </a:cubicBezTo>
                <a:cubicBezTo>
                  <a:pt x="382372" y="1218530"/>
                  <a:pt x="374261" y="1217032"/>
                  <a:pt x="367022" y="1214037"/>
                </a:cubicBezTo>
                <a:cubicBezTo>
                  <a:pt x="359784" y="1211042"/>
                  <a:pt x="353615" y="1206620"/>
                  <a:pt x="348516" y="1200773"/>
                </a:cubicBezTo>
                <a:cubicBezTo>
                  <a:pt x="343417" y="1194925"/>
                  <a:pt x="339495" y="1187705"/>
                  <a:pt x="336750" y="1179111"/>
                </a:cubicBezTo>
                <a:cubicBezTo>
                  <a:pt x="334004" y="1170518"/>
                  <a:pt x="332631" y="1160623"/>
                  <a:pt x="332631" y="1149427"/>
                </a:cubicBezTo>
                <a:cubicBezTo>
                  <a:pt x="332631" y="1137946"/>
                  <a:pt x="334111" y="1127712"/>
                  <a:pt x="337071" y="1118727"/>
                </a:cubicBezTo>
                <a:cubicBezTo>
                  <a:pt x="340030" y="1109741"/>
                  <a:pt x="344184" y="1102128"/>
                  <a:pt x="349533" y="1095888"/>
                </a:cubicBezTo>
                <a:cubicBezTo>
                  <a:pt x="354881" y="1089648"/>
                  <a:pt x="361281" y="1084888"/>
                  <a:pt x="368734" y="1081608"/>
                </a:cubicBezTo>
                <a:cubicBezTo>
                  <a:pt x="376186" y="1078327"/>
                  <a:pt x="384441" y="1076687"/>
                  <a:pt x="393497" y="1076687"/>
                </a:cubicBezTo>
                <a:close/>
                <a:moveTo>
                  <a:pt x="1489310" y="1076366"/>
                </a:moveTo>
                <a:cubicBezTo>
                  <a:pt x="1495728" y="1076366"/>
                  <a:pt x="1501362" y="1077186"/>
                  <a:pt x="1506211" y="1078827"/>
                </a:cubicBezTo>
                <a:cubicBezTo>
                  <a:pt x="1511060" y="1080467"/>
                  <a:pt x="1515107" y="1082785"/>
                  <a:pt x="1518352" y="1085780"/>
                </a:cubicBezTo>
                <a:cubicBezTo>
                  <a:pt x="1521597" y="1088775"/>
                  <a:pt x="1524021" y="1092358"/>
                  <a:pt x="1525626" y="1096530"/>
                </a:cubicBezTo>
                <a:cubicBezTo>
                  <a:pt x="1527231" y="1100702"/>
                  <a:pt x="1528033" y="1105320"/>
                  <a:pt x="1528033" y="1110383"/>
                </a:cubicBezTo>
                <a:cubicBezTo>
                  <a:pt x="1528033" y="1114733"/>
                  <a:pt x="1527462" y="1118780"/>
                  <a:pt x="1526321" y="1122524"/>
                </a:cubicBezTo>
                <a:cubicBezTo>
                  <a:pt x="1525180" y="1126268"/>
                  <a:pt x="1523504" y="1129584"/>
                  <a:pt x="1521294" y="1132472"/>
                </a:cubicBezTo>
                <a:cubicBezTo>
                  <a:pt x="1519083" y="1135360"/>
                  <a:pt x="1516373" y="1137821"/>
                  <a:pt x="1513164" y="1139853"/>
                </a:cubicBezTo>
                <a:cubicBezTo>
                  <a:pt x="1509955" y="1141886"/>
                  <a:pt x="1506246" y="1143294"/>
                  <a:pt x="1502039" y="1144078"/>
                </a:cubicBezTo>
                <a:lnTo>
                  <a:pt x="1502039" y="1144292"/>
                </a:lnTo>
                <a:cubicBezTo>
                  <a:pt x="1506817" y="1144792"/>
                  <a:pt x="1511185" y="1145986"/>
                  <a:pt x="1515143" y="1147876"/>
                </a:cubicBezTo>
                <a:cubicBezTo>
                  <a:pt x="1519101" y="1149766"/>
                  <a:pt x="1522506" y="1152137"/>
                  <a:pt x="1525359" y="1154989"/>
                </a:cubicBezTo>
                <a:cubicBezTo>
                  <a:pt x="1528211" y="1157842"/>
                  <a:pt x="1530440" y="1161176"/>
                  <a:pt x="1532044" y="1164991"/>
                </a:cubicBezTo>
                <a:cubicBezTo>
                  <a:pt x="1533649" y="1168806"/>
                  <a:pt x="1534451" y="1172889"/>
                  <a:pt x="1534451" y="1177239"/>
                </a:cubicBezTo>
                <a:cubicBezTo>
                  <a:pt x="1534451" y="1183586"/>
                  <a:pt x="1533346" y="1189309"/>
                  <a:pt x="1531135" y="1194408"/>
                </a:cubicBezTo>
                <a:cubicBezTo>
                  <a:pt x="1528924" y="1199507"/>
                  <a:pt x="1525751" y="1203875"/>
                  <a:pt x="1521615" y="1207512"/>
                </a:cubicBezTo>
                <a:cubicBezTo>
                  <a:pt x="1517478" y="1211149"/>
                  <a:pt x="1512380" y="1213948"/>
                  <a:pt x="1506318" y="1215909"/>
                </a:cubicBezTo>
                <a:cubicBezTo>
                  <a:pt x="1500256" y="1217870"/>
                  <a:pt x="1493410" y="1218851"/>
                  <a:pt x="1485780" y="1218851"/>
                </a:cubicBezTo>
                <a:cubicBezTo>
                  <a:pt x="1481144" y="1218851"/>
                  <a:pt x="1476812" y="1218476"/>
                  <a:pt x="1472783" y="1217727"/>
                </a:cubicBezTo>
                <a:cubicBezTo>
                  <a:pt x="1468753" y="1216979"/>
                  <a:pt x="1465170" y="1216087"/>
                  <a:pt x="1462032" y="1215053"/>
                </a:cubicBezTo>
                <a:cubicBezTo>
                  <a:pt x="1458894" y="1214019"/>
                  <a:pt x="1456291" y="1212949"/>
                  <a:pt x="1454223" y="1211844"/>
                </a:cubicBezTo>
                <a:cubicBezTo>
                  <a:pt x="1452155" y="1210739"/>
                  <a:pt x="1450854" y="1209936"/>
                  <a:pt x="1450319" y="1209437"/>
                </a:cubicBezTo>
                <a:cubicBezTo>
                  <a:pt x="1449784" y="1208938"/>
                  <a:pt x="1449374" y="1208439"/>
                  <a:pt x="1449089" y="1207940"/>
                </a:cubicBezTo>
                <a:cubicBezTo>
                  <a:pt x="1448803" y="1207441"/>
                  <a:pt x="1448554" y="1206834"/>
                  <a:pt x="1448340" y="1206121"/>
                </a:cubicBezTo>
                <a:cubicBezTo>
                  <a:pt x="1448126" y="1205408"/>
                  <a:pt x="1447966" y="1204534"/>
                  <a:pt x="1447859" y="1203500"/>
                </a:cubicBezTo>
                <a:cubicBezTo>
                  <a:pt x="1447752" y="1202466"/>
                  <a:pt x="1447698" y="1201201"/>
                  <a:pt x="1447698" y="1199703"/>
                </a:cubicBezTo>
                <a:cubicBezTo>
                  <a:pt x="1447698" y="1197136"/>
                  <a:pt x="1447954" y="1195353"/>
                  <a:pt x="1448466" y="1194354"/>
                </a:cubicBezTo>
                <a:cubicBezTo>
                  <a:pt x="1448978" y="1193356"/>
                  <a:pt x="1449710" y="1192857"/>
                  <a:pt x="1450662" y="1192857"/>
                </a:cubicBezTo>
                <a:cubicBezTo>
                  <a:pt x="1451320" y="1192857"/>
                  <a:pt x="1452619" y="1193427"/>
                  <a:pt x="1454557" y="1194568"/>
                </a:cubicBezTo>
                <a:cubicBezTo>
                  <a:pt x="1456495" y="1195709"/>
                  <a:pt x="1458982" y="1196940"/>
                  <a:pt x="1462019" y="1198259"/>
                </a:cubicBezTo>
                <a:cubicBezTo>
                  <a:pt x="1465055" y="1199578"/>
                  <a:pt x="1468603" y="1200808"/>
                  <a:pt x="1472663" y="1201949"/>
                </a:cubicBezTo>
                <a:cubicBezTo>
                  <a:pt x="1476723" y="1203090"/>
                  <a:pt x="1481240" y="1203661"/>
                  <a:pt x="1486216" y="1203661"/>
                </a:cubicBezTo>
                <a:cubicBezTo>
                  <a:pt x="1491044" y="1203661"/>
                  <a:pt x="1495287" y="1203055"/>
                  <a:pt x="1498944" y="1201842"/>
                </a:cubicBezTo>
                <a:cubicBezTo>
                  <a:pt x="1502602" y="1200630"/>
                  <a:pt x="1505675" y="1198919"/>
                  <a:pt x="1508162" y="1196708"/>
                </a:cubicBezTo>
                <a:cubicBezTo>
                  <a:pt x="1510650" y="1194497"/>
                  <a:pt x="1512515" y="1191876"/>
                  <a:pt x="1513759" y="1188846"/>
                </a:cubicBezTo>
                <a:cubicBezTo>
                  <a:pt x="1515002" y="1185815"/>
                  <a:pt x="1515624" y="1182516"/>
                  <a:pt x="1515624" y="1178951"/>
                </a:cubicBezTo>
                <a:cubicBezTo>
                  <a:pt x="1515624" y="1175029"/>
                  <a:pt x="1514833" y="1171499"/>
                  <a:pt x="1513249" y="1168361"/>
                </a:cubicBezTo>
                <a:cubicBezTo>
                  <a:pt x="1511666" y="1165223"/>
                  <a:pt x="1509346" y="1162513"/>
                  <a:pt x="1506290" y="1160231"/>
                </a:cubicBezTo>
                <a:cubicBezTo>
                  <a:pt x="1503233" y="1157949"/>
                  <a:pt x="1499477" y="1156202"/>
                  <a:pt x="1495021" y="1154989"/>
                </a:cubicBezTo>
                <a:cubicBezTo>
                  <a:pt x="1490565" y="1153777"/>
                  <a:pt x="1485501" y="1153171"/>
                  <a:pt x="1479829" y="1153171"/>
                </a:cubicBezTo>
                <a:lnTo>
                  <a:pt x="1466241" y="1153171"/>
                </a:lnTo>
                <a:cubicBezTo>
                  <a:pt x="1465651" y="1153171"/>
                  <a:pt x="1465081" y="1153046"/>
                  <a:pt x="1464528" y="1152797"/>
                </a:cubicBezTo>
                <a:cubicBezTo>
                  <a:pt x="1463976" y="1152547"/>
                  <a:pt x="1463498" y="1152137"/>
                  <a:pt x="1463093" y="1151566"/>
                </a:cubicBezTo>
                <a:cubicBezTo>
                  <a:pt x="1462688" y="1150996"/>
                  <a:pt x="1462356" y="1150247"/>
                  <a:pt x="1462098" y="1149320"/>
                </a:cubicBezTo>
                <a:cubicBezTo>
                  <a:pt x="1461840" y="1148393"/>
                  <a:pt x="1461711" y="1147181"/>
                  <a:pt x="1461711" y="1145683"/>
                </a:cubicBezTo>
                <a:cubicBezTo>
                  <a:pt x="1461711" y="1144328"/>
                  <a:pt x="1461818" y="1143205"/>
                  <a:pt x="1462032" y="1142313"/>
                </a:cubicBezTo>
                <a:cubicBezTo>
                  <a:pt x="1462246" y="1141422"/>
                  <a:pt x="1462549" y="1140709"/>
                  <a:pt x="1462941" y="1140174"/>
                </a:cubicBezTo>
                <a:cubicBezTo>
                  <a:pt x="1463334" y="1139639"/>
                  <a:pt x="1463779" y="1139247"/>
                  <a:pt x="1464279" y="1138997"/>
                </a:cubicBezTo>
                <a:cubicBezTo>
                  <a:pt x="1464778" y="1138748"/>
                  <a:pt x="1465348" y="1138623"/>
                  <a:pt x="1465990" y="1138623"/>
                </a:cubicBezTo>
                <a:lnTo>
                  <a:pt x="1478078" y="1138623"/>
                </a:lnTo>
                <a:cubicBezTo>
                  <a:pt x="1482784" y="1138623"/>
                  <a:pt x="1487010" y="1138017"/>
                  <a:pt x="1490754" y="1136805"/>
                </a:cubicBezTo>
                <a:cubicBezTo>
                  <a:pt x="1494498" y="1135592"/>
                  <a:pt x="1497671" y="1133845"/>
                  <a:pt x="1500274" y="1131563"/>
                </a:cubicBezTo>
                <a:cubicBezTo>
                  <a:pt x="1502877" y="1129281"/>
                  <a:pt x="1504874" y="1126553"/>
                  <a:pt x="1506264" y="1123380"/>
                </a:cubicBezTo>
                <a:cubicBezTo>
                  <a:pt x="1507655" y="1120206"/>
                  <a:pt x="1508350" y="1116658"/>
                  <a:pt x="1508350" y="1112736"/>
                </a:cubicBezTo>
                <a:cubicBezTo>
                  <a:pt x="1508350" y="1109884"/>
                  <a:pt x="1507887" y="1107156"/>
                  <a:pt x="1506960" y="1104553"/>
                </a:cubicBezTo>
                <a:cubicBezTo>
                  <a:pt x="1506033" y="1101950"/>
                  <a:pt x="1504642" y="1099686"/>
                  <a:pt x="1502788" y="1097760"/>
                </a:cubicBezTo>
                <a:cubicBezTo>
                  <a:pt x="1500934" y="1095835"/>
                  <a:pt x="1498563" y="1094320"/>
                  <a:pt x="1495674" y="1093214"/>
                </a:cubicBezTo>
                <a:cubicBezTo>
                  <a:pt x="1492786" y="1092109"/>
                  <a:pt x="1489452" y="1091556"/>
                  <a:pt x="1485673" y="1091556"/>
                </a:cubicBezTo>
                <a:cubicBezTo>
                  <a:pt x="1481536" y="1091556"/>
                  <a:pt x="1477739" y="1092180"/>
                  <a:pt x="1474280" y="1093428"/>
                </a:cubicBezTo>
                <a:cubicBezTo>
                  <a:pt x="1470822" y="1094676"/>
                  <a:pt x="1467737" y="1096013"/>
                  <a:pt x="1465027" y="1097439"/>
                </a:cubicBezTo>
                <a:cubicBezTo>
                  <a:pt x="1462317" y="1098866"/>
                  <a:pt x="1460071" y="1100203"/>
                  <a:pt x="1458288" y="1101451"/>
                </a:cubicBezTo>
                <a:cubicBezTo>
                  <a:pt x="1456505" y="1102699"/>
                  <a:pt x="1455257" y="1103323"/>
                  <a:pt x="1454544" y="1103323"/>
                </a:cubicBezTo>
                <a:cubicBezTo>
                  <a:pt x="1454045" y="1103323"/>
                  <a:pt x="1453599" y="1103234"/>
                  <a:pt x="1453207" y="1103055"/>
                </a:cubicBezTo>
                <a:cubicBezTo>
                  <a:pt x="1452815" y="1102877"/>
                  <a:pt x="1452494" y="1102521"/>
                  <a:pt x="1452244" y="1101986"/>
                </a:cubicBezTo>
                <a:cubicBezTo>
                  <a:pt x="1451995" y="1101451"/>
                  <a:pt x="1451817" y="1100702"/>
                  <a:pt x="1451710" y="1099739"/>
                </a:cubicBezTo>
                <a:cubicBezTo>
                  <a:pt x="1451603" y="1098777"/>
                  <a:pt x="1451549" y="1097511"/>
                  <a:pt x="1451549" y="1095942"/>
                </a:cubicBezTo>
                <a:cubicBezTo>
                  <a:pt x="1451549" y="1094872"/>
                  <a:pt x="1451585" y="1093927"/>
                  <a:pt x="1451656" y="1093107"/>
                </a:cubicBezTo>
                <a:cubicBezTo>
                  <a:pt x="1451727" y="1092287"/>
                  <a:pt x="1451870" y="1091574"/>
                  <a:pt x="1452084" y="1090968"/>
                </a:cubicBezTo>
                <a:cubicBezTo>
                  <a:pt x="1452298" y="1090362"/>
                  <a:pt x="1452547" y="1089809"/>
                  <a:pt x="1452833" y="1089310"/>
                </a:cubicBezTo>
                <a:cubicBezTo>
                  <a:pt x="1453118" y="1088811"/>
                  <a:pt x="1453599" y="1088222"/>
                  <a:pt x="1454277" y="1087545"/>
                </a:cubicBezTo>
                <a:cubicBezTo>
                  <a:pt x="1454954" y="1086867"/>
                  <a:pt x="1456327" y="1085887"/>
                  <a:pt x="1458395" y="1084603"/>
                </a:cubicBezTo>
                <a:cubicBezTo>
                  <a:pt x="1460463" y="1083319"/>
                  <a:pt x="1463013" y="1082054"/>
                  <a:pt x="1466044" y="1080806"/>
                </a:cubicBezTo>
                <a:cubicBezTo>
                  <a:pt x="1469074" y="1079558"/>
                  <a:pt x="1472569" y="1078506"/>
                  <a:pt x="1476527" y="1077650"/>
                </a:cubicBezTo>
                <a:cubicBezTo>
                  <a:pt x="1480485" y="1076794"/>
                  <a:pt x="1484745" y="1076366"/>
                  <a:pt x="1489310" y="1076366"/>
                </a:cubicBezTo>
                <a:close/>
                <a:moveTo>
                  <a:pt x="842800" y="1074869"/>
                </a:moveTo>
                <a:cubicBezTo>
                  <a:pt x="846936" y="1074869"/>
                  <a:pt x="849771" y="1075600"/>
                  <a:pt x="851304" y="1077062"/>
                </a:cubicBezTo>
                <a:cubicBezTo>
                  <a:pt x="852838" y="1078524"/>
                  <a:pt x="853604" y="1081287"/>
                  <a:pt x="853604" y="1085352"/>
                </a:cubicBezTo>
                <a:cubicBezTo>
                  <a:pt x="853604" y="1089488"/>
                  <a:pt x="852820" y="1092305"/>
                  <a:pt x="851251" y="1093802"/>
                </a:cubicBezTo>
                <a:cubicBezTo>
                  <a:pt x="849682" y="1095300"/>
                  <a:pt x="846794" y="1096049"/>
                  <a:pt x="842586" y="1096049"/>
                </a:cubicBezTo>
                <a:cubicBezTo>
                  <a:pt x="838450" y="1096049"/>
                  <a:pt x="835615" y="1095318"/>
                  <a:pt x="834082" y="1093856"/>
                </a:cubicBezTo>
                <a:cubicBezTo>
                  <a:pt x="832549" y="1092394"/>
                  <a:pt x="831782" y="1089631"/>
                  <a:pt x="831782" y="1085566"/>
                </a:cubicBezTo>
                <a:cubicBezTo>
                  <a:pt x="831782" y="1081430"/>
                  <a:pt x="832567" y="1078613"/>
                  <a:pt x="834136" y="1077115"/>
                </a:cubicBezTo>
                <a:cubicBezTo>
                  <a:pt x="835704" y="1075618"/>
                  <a:pt x="838593" y="1074869"/>
                  <a:pt x="842800" y="1074869"/>
                </a:cubicBezTo>
                <a:close/>
                <a:moveTo>
                  <a:pt x="2319068" y="1067809"/>
                </a:moveTo>
                <a:cubicBezTo>
                  <a:pt x="2320851" y="1067809"/>
                  <a:pt x="2322313" y="1067880"/>
                  <a:pt x="2323454" y="1068023"/>
                </a:cubicBezTo>
                <a:cubicBezTo>
                  <a:pt x="2324595" y="1068165"/>
                  <a:pt x="2325486" y="1068379"/>
                  <a:pt x="2326128" y="1068664"/>
                </a:cubicBezTo>
                <a:cubicBezTo>
                  <a:pt x="2326770" y="1068950"/>
                  <a:pt x="2327234" y="1069306"/>
                  <a:pt x="2327519" y="1069734"/>
                </a:cubicBezTo>
                <a:cubicBezTo>
                  <a:pt x="2327804" y="1070162"/>
                  <a:pt x="2327947" y="1070661"/>
                  <a:pt x="2327947" y="1071232"/>
                </a:cubicBezTo>
                <a:lnTo>
                  <a:pt x="2327947" y="1128889"/>
                </a:lnTo>
                <a:cubicBezTo>
                  <a:pt x="2333010" y="1123540"/>
                  <a:pt x="2338109" y="1119564"/>
                  <a:pt x="2343243" y="1116962"/>
                </a:cubicBezTo>
                <a:cubicBezTo>
                  <a:pt x="2348378" y="1114359"/>
                  <a:pt x="2353548" y="1113057"/>
                  <a:pt x="2358754" y="1113057"/>
                </a:cubicBezTo>
                <a:cubicBezTo>
                  <a:pt x="2365172" y="1113057"/>
                  <a:pt x="2370574" y="1114145"/>
                  <a:pt x="2374960" y="1116320"/>
                </a:cubicBezTo>
                <a:cubicBezTo>
                  <a:pt x="2379346" y="1118495"/>
                  <a:pt x="2382894" y="1121401"/>
                  <a:pt x="2385604" y="1125038"/>
                </a:cubicBezTo>
                <a:cubicBezTo>
                  <a:pt x="2388314" y="1128675"/>
                  <a:pt x="2390257" y="1132936"/>
                  <a:pt x="2391434" y="1137821"/>
                </a:cubicBezTo>
                <a:cubicBezTo>
                  <a:pt x="2392610" y="1142706"/>
                  <a:pt x="2393199" y="1148607"/>
                  <a:pt x="2393199" y="1155524"/>
                </a:cubicBezTo>
                <a:lnTo>
                  <a:pt x="2393199" y="1214144"/>
                </a:lnTo>
                <a:cubicBezTo>
                  <a:pt x="2393199" y="1214715"/>
                  <a:pt x="2393056" y="1215196"/>
                  <a:pt x="2392771" y="1215588"/>
                </a:cubicBezTo>
                <a:cubicBezTo>
                  <a:pt x="2392486" y="1215980"/>
                  <a:pt x="2392022" y="1216319"/>
                  <a:pt x="2391380" y="1216604"/>
                </a:cubicBezTo>
                <a:cubicBezTo>
                  <a:pt x="2390738" y="1216890"/>
                  <a:pt x="2389847" y="1217103"/>
                  <a:pt x="2388706" y="1217246"/>
                </a:cubicBezTo>
                <a:cubicBezTo>
                  <a:pt x="2387565" y="1217389"/>
                  <a:pt x="2386139" y="1217460"/>
                  <a:pt x="2384427" y="1217460"/>
                </a:cubicBezTo>
                <a:cubicBezTo>
                  <a:pt x="2382644" y="1217460"/>
                  <a:pt x="2381182" y="1217389"/>
                  <a:pt x="2380041" y="1217246"/>
                </a:cubicBezTo>
                <a:cubicBezTo>
                  <a:pt x="2378900" y="1217103"/>
                  <a:pt x="2378009" y="1216890"/>
                  <a:pt x="2377367" y="1216604"/>
                </a:cubicBezTo>
                <a:cubicBezTo>
                  <a:pt x="2376725" y="1216319"/>
                  <a:pt x="2376261" y="1215980"/>
                  <a:pt x="2375976" y="1215588"/>
                </a:cubicBezTo>
                <a:cubicBezTo>
                  <a:pt x="2375691" y="1215196"/>
                  <a:pt x="2375548" y="1214715"/>
                  <a:pt x="2375548" y="1214144"/>
                </a:cubicBezTo>
                <a:lnTo>
                  <a:pt x="2375548" y="1157771"/>
                </a:lnTo>
                <a:cubicBezTo>
                  <a:pt x="2375548" y="1152280"/>
                  <a:pt x="2375121" y="1147858"/>
                  <a:pt x="2374265" y="1144506"/>
                </a:cubicBezTo>
                <a:cubicBezTo>
                  <a:pt x="2373409" y="1141155"/>
                  <a:pt x="2372161" y="1138266"/>
                  <a:pt x="2370521" y="1135842"/>
                </a:cubicBezTo>
                <a:cubicBezTo>
                  <a:pt x="2368881" y="1133417"/>
                  <a:pt x="2366759" y="1131563"/>
                  <a:pt x="2364156" y="1130279"/>
                </a:cubicBezTo>
                <a:cubicBezTo>
                  <a:pt x="2361553" y="1128996"/>
                  <a:pt x="2358540" y="1128354"/>
                  <a:pt x="2355117" y="1128354"/>
                </a:cubicBezTo>
                <a:cubicBezTo>
                  <a:pt x="2350696" y="1128354"/>
                  <a:pt x="2346274" y="1129923"/>
                  <a:pt x="2341853" y="1133061"/>
                </a:cubicBezTo>
                <a:cubicBezTo>
                  <a:pt x="2337431" y="1136198"/>
                  <a:pt x="2332796" y="1140798"/>
                  <a:pt x="2327947" y="1146860"/>
                </a:cubicBezTo>
                <a:lnTo>
                  <a:pt x="2327947" y="1214144"/>
                </a:lnTo>
                <a:cubicBezTo>
                  <a:pt x="2327947" y="1214715"/>
                  <a:pt x="2327804" y="1215196"/>
                  <a:pt x="2327519" y="1215588"/>
                </a:cubicBezTo>
                <a:cubicBezTo>
                  <a:pt x="2327234" y="1215980"/>
                  <a:pt x="2326770" y="1216319"/>
                  <a:pt x="2326128" y="1216604"/>
                </a:cubicBezTo>
                <a:cubicBezTo>
                  <a:pt x="2325486" y="1216890"/>
                  <a:pt x="2324595" y="1217103"/>
                  <a:pt x="2323454" y="1217246"/>
                </a:cubicBezTo>
                <a:cubicBezTo>
                  <a:pt x="2322313" y="1217389"/>
                  <a:pt x="2320851" y="1217460"/>
                  <a:pt x="2319068" y="1217460"/>
                </a:cubicBezTo>
                <a:cubicBezTo>
                  <a:pt x="2317357" y="1217460"/>
                  <a:pt x="2315930" y="1217389"/>
                  <a:pt x="2314789" y="1217246"/>
                </a:cubicBezTo>
                <a:cubicBezTo>
                  <a:pt x="2313648" y="1217103"/>
                  <a:pt x="2312739" y="1216890"/>
                  <a:pt x="2312062" y="1216604"/>
                </a:cubicBezTo>
                <a:cubicBezTo>
                  <a:pt x="2311384" y="1216319"/>
                  <a:pt x="2310921" y="1215980"/>
                  <a:pt x="2310671" y="1215588"/>
                </a:cubicBezTo>
                <a:cubicBezTo>
                  <a:pt x="2310421" y="1215196"/>
                  <a:pt x="2310297" y="1214715"/>
                  <a:pt x="2310297" y="1214144"/>
                </a:cubicBezTo>
                <a:lnTo>
                  <a:pt x="2310297" y="1071232"/>
                </a:lnTo>
                <a:cubicBezTo>
                  <a:pt x="2310297" y="1070661"/>
                  <a:pt x="2310421" y="1070162"/>
                  <a:pt x="2310671" y="1069734"/>
                </a:cubicBezTo>
                <a:cubicBezTo>
                  <a:pt x="2310921" y="1069306"/>
                  <a:pt x="2311384" y="1068950"/>
                  <a:pt x="2312062" y="1068664"/>
                </a:cubicBezTo>
                <a:cubicBezTo>
                  <a:pt x="2312739" y="1068379"/>
                  <a:pt x="2313648" y="1068165"/>
                  <a:pt x="2314789" y="1068023"/>
                </a:cubicBezTo>
                <a:cubicBezTo>
                  <a:pt x="2315930" y="1067880"/>
                  <a:pt x="2317357" y="1067809"/>
                  <a:pt x="2319068" y="1067809"/>
                </a:cubicBezTo>
                <a:close/>
                <a:moveTo>
                  <a:pt x="890318" y="1067809"/>
                </a:moveTo>
                <a:cubicBezTo>
                  <a:pt x="892101" y="1067809"/>
                  <a:pt x="893563" y="1067880"/>
                  <a:pt x="894704" y="1068023"/>
                </a:cubicBezTo>
                <a:cubicBezTo>
                  <a:pt x="895845" y="1068165"/>
                  <a:pt x="896736" y="1068379"/>
                  <a:pt x="897378" y="1068664"/>
                </a:cubicBezTo>
                <a:cubicBezTo>
                  <a:pt x="898020" y="1068950"/>
                  <a:pt x="898484" y="1069306"/>
                  <a:pt x="898769" y="1069734"/>
                </a:cubicBezTo>
                <a:cubicBezTo>
                  <a:pt x="899054" y="1070162"/>
                  <a:pt x="899197" y="1070661"/>
                  <a:pt x="899197" y="1071232"/>
                </a:cubicBezTo>
                <a:lnTo>
                  <a:pt x="899197" y="1128889"/>
                </a:lnTo>
                <a:cubicBezTo>
                  <a:pt x="902049" y="1125965"/>
                  <a:pt x="904813" y="1123505"/>
                  <a:pt x="907487" y="1121508"/>
                </a:cubicBezTo>
                <a:cubicBezTo>
                  <a:pt x="910161" y="1119511"/>
                  <a:pt x="912782" y="1117889"/>
                  <a:pt x="915349" y="1116641"/>
                </a:cubicBezTo>
                <a:cubicBezTo>
                  <a:pt x="917916" y="1115393"/>
                  <a:pt x="920484" y="1114483"/>
                  <a:pt x="923051" y="1113913"/>
                </a:cubicBezTo>
                <a:cubicBezTo>
                  <a:pt x="925618" y="1113342"/>
                  <a:pt x="928328" y="1113057"/>
                  <a:pt x="931181" y="1113057"/>
                </a:cubicBezTo>
                <a:cubicBezTo>
                  <a:pt x="938170" y="1113057"/>
                  <a:pt x="944142" y="1114448"/>
                  <a:pt x="949098" y="1117229"/>
                </a:cubicBezTo>
                <a:cubicBezTo>
                  <a:pt x="954055" y="1120010"/>
                  <a:pt x="958084" y="1123736"/>
                  <a:pt x="961186" y="1128407"/>
                </a:cubicBezTo>
                <a:cubicBezTo>
                  <a:pt x="964288" y="1133078"/>
                  <a:pt x="966552" y="1138552"/>
                  <a:pt x="967979" y="1144827"/>
                </a:cubicBezTo>
                <a:cubicBezTo>
                  <a:pt x="969405" y="1151103"/>
                  <a:pt x="970118" y="1157735"/>
                  <a:pt x="970118" y="1164724"/>
                </a:cubicBezTo>
                <a:cubicBezTo>
                  <a:pt x="970118" y="1173067"/>
                  <a:pt x="969209" y="1180573"/>
                  <a:pt x="967390" y="1187241"/>
                </a:cubicBezTo>
                <a:cubicBezTo>
                  <a:pt x="965572" y="1193909"/>
                  <a:pt x="962898" y="1199596"/>
                  <a:pt x="959368" y="1204303"/>
                </a:cubicBezTo>
                <a:cubicBezTo>
                  <a:pt x="955838" y="1209009"/>
                  <a:pt x="951505" y="1212611"/>
                  <a:pt x="946371" y="1215107"/>
                </a:cubicBezTo>
                <a:cubicBezTo>
                  <a:pt x="941236" y="1217603"/>
                  <a:pt x="935353" y="1218851"/>
                  <a:pt x="928720" y="1218851"/>
                </a:cubicBezTo>
                <a:cubicBezTo>
                  <a:pt x="925654" y="1218851"/>
                  <a:pt x="922819" y="1218548"/>
                  <a:pt x="920216" y="1217941"/>
                </a:cubicBezTo>
                <a:cubicBezTo>
                  <a:pt x="917613" y="1217335"/>
                  <a:pt x="915064" y="1216355"/>
                  <a:pt x="912568" y="1215000"/>
                </a:cubicBezTo>
                <a:cubicBezTo>
                  <a:pt x="910072" y="1213645"/>
                  <a:pt x="907576" y="1211933"/>
                  <a:pt x="905080" y="1209865"/>
                </a:cubicBezTo>
                <a:cubicBezTo>
                  <a:pt x="902584" y="1207797"/>
                  <a:pt x="899946" y="1205301"/>
                  <a:pt x="897164" y="1202377"/>
                </a:cubicBezTo>
                <a:lnTo>
                  <a:pt x="897164" y="1214144"/>
                </a:lnTo>
                <a:cubicBezTo>
                  <a:pt x="897164" y="1214715"/>
                  <a:pt x="897022" y="1215214"/>
                  <a:pt x="896736" y="1215642"/>
                </a:cubicBezTo>
                <a:cubicBezTo>
                  <a:pt x="896451" y="1216069"/>
                  <a:pt x="895988" y="1216408"/>
                  <a:pt x="895346" y="1216658"/>
                </a:cubicBezTo>
                <a:cubicBezTo>
                  <a:pt x="894704" y="1216907"/>
                  <a:pt x="893902" y="1217103"/>
                  <a:pt x="892939" y="1217246"/>
                </a:cubicBezTo>
                <a:cubicBezTo>
                  <a:pt x="891976" y="1217389"/>
                  <a:pt x="890746" y="1217460"/>
                  <a:pt x="889248" y="1217460"/>
                </a:cubicBezTo>
                <a:cubicBezTo>
                  <a:pt x="887822" y="1217460"/>
                  <a:pt x="886610" y="1217389"/>
                  <a:pt x="885611" y="1217246"/>
                </a:cubicBezTo>
                <a:cubicBezTo>
                  <a:pt x="884613" y="1217103"/>
                  <a:pt x="883793" y="1216907"/>
                  <a:pt x="883151" y="1216658"/>
                </a:cubicBezTo>
                <a:cubicBezTo>
                  <a:pt x="882509" y="1216408"/>
                  <a:pt x="882081" y="1216069"/>
                  <a:pt x="881867" y="1215642"/>
                </a:cubicBezTo>
                <a:cubicBezTo>
                  <a:pt x="881654" y="1215214"/>
                  <a:pt x="881547" y="1214715"/>
                  <a:pt x="881547" y="1214144"/>
                </a:cubicBezTo>
                <a:lnTo>
                  <a:pt x="881547" y="1071232"/>
                </a:lnTo>
                <a:cubicBezTo>
                  <a:pt x="881547" y="1070661"/>
                  <a:pt x="881671" y="1070162"/>
                  <a:pt x="881921" y="1069734"/>
                </a:cubicBezTo>
                <a:cubicBezTo>
                  <a:pt x="882171" y="1069306"/>
                  <a:pt x="882634" y="1068950"/>
                  <a:pt x="883312" y="1068664"/>
                </a:cubicBezTo>
                <a:cubicBezTo>
                  <a:pt x="883989" y="1068379"/>
                  <a:pt x="884898" y="1068165"/>
                  <a:pt x="886039" y="1068023"/>
                </a:cubicBezTo>
                <a:cubicBezTo>
                  <a:pt x="887180" y="1067880"/>
                  <a:pt x="888607" y="1067809"/>
                  <a:pt x="890318" y="1067809"/>
                </a:cubicBezTo>
                <a:close/>
                <a:moveTo>
                  <a:pt x="1582216" y="691187"/>
                </a:moveTo>
                <a:cubicBezTo>
                  <a:pt x="1584426" y="691187"/>
                  <a:pt x="1586245" y="691401"/>
                  <a:pt x="1587671" y="691829"/>
                </a:cubicBezTo>
                <a:cubicBezTo>
                  <a:pt x="1589097" y="692257"/>
                  <a:pt x="1590256" y="692934"/>
                  <a:pt x="1591148" y="693861"/>
                </a:cubicBezTo>
                <a:cubicBezTo>
                  <a:pt x="1592039" y="694788"/>
                  <a:pt x="1592645" y="696054"/>
                  <a:pt x="1592966" y="697659"/>
                </a:cubicBezTo>
                <a:cubicBezTo>
                  <a:pt x="1593287" y="699263"/>
                  <a:pt x="1593447" y="701242"/>
                  <a:pt x="1593447" y="703595"/>
                </a:cubicBezTo>
                <a:cubicBezTo>
                  <a:pt x="1593447" y="705949"/>
                  <a:pt x="1593287" y="707910"/>
                  <a:pt x="1592966" y="709479"/>
                </a:cubicBezTo>
                <a:cubicBezTo>
                  <a:pt x="1592645" y="711048"/>
                  <a:pt x="1592039" y="712313"/>
                  <a:pt x="1591148" y="713276"/>
                </a:cubicBezTo>
                <a:cubicBezTo>
                  <a:pt x="1590256" y="714239"/>
                  <a:pt x="1589097" y="714916"/>
                  <a:pt x="1587671" y="715309"/>
                </a:cubicBezTo>
                <a:cubicBezTo>
                  <a:pt x="1586245" y="715701"/>
                  <a:pt x="1584426" y="715897"/>
                  <a:pt x="1582216" y="715897"/>
                </a:cubicBezTo>
                <a:cubicBezTo>
                  <a:pt x="1579933" y="715897"/>
                  <a:pt x="1578079" y="715701"/>
                  <a:pt x="1576653" y="715309"/>
                </a:cubicBezTo>
                <a:cubicBezTo>
                  <a:pt x="1575227" y="714916"/>
                  <a:pt x="1574086" y="714239"/>
                  <a:pt x="1573230" y="713276"/>
                </a:cubicBezTo>
                <a:cubicBezTo>
                  <a:pt x="1572374" y="712313"/>
                  <a:pt x="1571786" y="711048"/>
                  <a:pt x="1571465" y="709479"/>
                </a:cubicBezTo>
                <a:cubicBezTo>
                  <a:pt x="1571144" y="707910"/>
                  <a:pt x="1570984" y="705949"/>
                  <a:pt x="1570984" y="703595"/>
                </a:cubicBezTo>
                <a:cubicBezTo>
                  <a:pt x="1570984" y="701242"/>
                  <a:pt x="1571144" y="699263"/>
                  <a:pt x="1571465" y="697659"/>
                </a:cubicBezTo>
                <a:cubicBezTo>
                  <a:pt x="1571786" y="696054"/>
                  <a:pt x="1572374" y="694788"/>
                  <a:pt x="1573230" y="693861"/>
                </a:cubicBezTo>
                <a:cubicBezTo>
                  <a:pt x="1574086" y="692934"/>
                  <a:pt x="1575227" y="692257"/>
                  <a:pt x="1576653" y="691829"/>
                </a:cubicBezTo>
                <a:cubicBezTo>
                  <a:pt x="1578079" y="691401"/>
                  <a:pt x="1579933" y="691187"/>
                  <a:pt x="1582216" y="691187"/>
                </a:cubicBezTo>
                <a:close/>
                <a:moveTo>
                  <a:pt x="2845497" y="668402"/>
                </a:moveTo>
                <a:cubicBezTo>
                  <a:pt x="2840647" y="668402"/>
                  <a:pt x="2836440" y="668812"/>
                  <a:pt x="2832874" y="669632"/>
                </a:cubicBezTo>
                <a:cubicBezTo>
                  <a:pt x="2829308" y="670452"/>
                  <a:pt x="2826349" y="671665"/>
                  <a:pt x="2823996" y="673269"/>
                </a:cubicBezTo>
                <a:cubicBezTo>
                  <a:pt x="2821642" y="674874"/>
                  <a:pt x="2819913" y="676799"/>
                  <a:pt x="2818807" y="679046"/>
                </a:cubicBezTo>
                <a:cubicBezTo>
                  <a:pt x="2817702" y="681292"/>
                  <a:pt x="2817149" y="683877"/>
                  <a:pt x="2817149" y="686801"/>
                </a:cubicBezTo>
                <a:cubicBezTo>
                  <a:pt x="2817149" y="691793"/>
                  <a:pt x="2818736" y="695769"/>
                  <a:pt x="2821910" y="698728"/>
                </a:cubicBezTo>
                <a:cubicBezTo>
                  <a:pt x="2825083" y="701688"/>
                  <a:pt x="2829522" y="703168"/>
                  <a:pt x="2835227" y="703168"/>
                </a:cubicBezTo>
                <a:cubicBezTo>
                  <a:pt x="2839863" y="703168"/>
                  <a:pt x="2844159" y="701991"/>
                  <a:pt x="2848117" y="699637"/>
                </a:cubicBezTo>
                <a:cubicBezTo>
                  <a:pt x="2852075" y="697284"/>
                  <a:pt x="2856229" y="693683"/>
                  <a:pt x="2860579" y="688833"/>
                </a:cubicBezTo>
                <a:lnTo>
                  <a:pt x="2860579" y="668402"/>
                </a:lnTo>
                <a:close/>
                <a:moveTo>
                  <a:pt x="2254947" y="668402"/>
                </a:moveTo>
                <a:cubicBezTo>
                  <a:pt x="2250097" y="668402"/>
                  <a:pt x="2245890" y="668812"/>
                  <a:pt x="2242324" y="669632"/>
                </a:cubicBezTo>
                <a:cubicBezTo>
                  <a:pt x="2238758" y="670452"/>
                  <a:pt x="2235799" y="671665"/>
                  <a:pt x="2233446" y="673269"/>
                </a:cubicBezTo>
                <a:cubicBezTo>
                  <a:pt x="2231092" y="674874"/>
                  <a:pt x="2229363" y="676799"/>
                  <a:pt x="2228257" y="679046"/>
                </a:cubicBezTo>
                <a:cubicBezTo>
                  <a:pt x="2227152" y="681292"/>
                  <a:pt x="2226599" y="683877"/>
                  <a:pt x="2226599" y="686801"/>
                </a:cubicBezTo>
                <a:cubicBezTo>
                  <a:pt x="2226599" y="691793"/>
                  <a:pt x="2228186" y="695769"/>
                  <a:pt x="2231360" y="698728"/>
                </a:cubicBezTo>
                <a:cubicBezTo>
                  <a:pt x="2234533" y="701688"/>
                  <a:pt x="2238972" y="703168"/>
                  <a:pt x="2244677" y="703168"/>
                </a:cubicBezTo>
                <a:cubicBezTo>
                  <a:pt x="2249313" y="703168"/>
                  <a:pt x="2253609" y="701991"/>
                  <a:pt x="2257567" y="699637"/>
                </a:cubicBezTo>
                <a:cubicBezTo>
                  <a:pt x="2261525" y="697284"/>
                  <a:pt x="2265679" y="693683"/>
                  <a:pt x="2270029" y="688833"/>
                </a:cubicBezTo>
                <a:lnTo>
                  <a:pt x="2270029" y="668402"/>
                </a:lnTo>
                <a:close/>
                <a:moveTo>
                  <a:pt x="927825" y="626363"/>
                </a:moveTo>
                <a:cubicBezTo>
                  <a:pt x="925529" y="626363"/>
                  <a:pt x="923269" y="626684"/>
                  <a:pt x="921045" y="627326"/>
                </a:cubicBezTo>
                <a:cubicBezTo>
                  <a:pt x="918821" y="627967"/>
                  <a:pt x="916561" y="629037"/>
                  <a:pt x="914264" y="630535"/>
                </a:cubicBezTo>
                <a:cubicBezTo>
                  <a:pt x="911968" y="632032"/>
                  <a:pt x="909582" y="633958"/>
                  <a:pt x="907107" y="636311"/>
                </a:cubicBezTo>
                <a:cubicBezTo>
                  <a:pt x="904631" y="638664"/>
                  <a:pt x="901995" y="641624"/>
                  <a:pt x="899197" y="645190"/>
                </a:cubicBezTo>
                <a:lnTo>
                  <a:pt x="899197" y="683592"/>
                </a:lnTo>
                <a:cubicBezTo>
                  <a:pt x="904076" y="689511"/>
                  <a:pt x="908740" y="694022"/>
                  <a:pt x="913188" y="697124"/>
                </a:cubicBezTo>
                <a:cubicBezTo>
                  <a:pt x="917636" y="700226"/>
                  <a:pt x="922264" y="701777"/>
                  <a:pt x="927072" y="701777"/>
                </a:cubicBezTo>
                <a:cubicBezTo>
                  <a:pt x="931521" y="701777"/>
                  <a:pt x="935323" y="700707"/>
                  <a:pt x="938481" y="698568"/>
                </a:cubicBezTo>
                <a:cubicBezTo>
                  <a:pt x="941638" y="696428"/>
                  <a:pt x="944203" y="693594"/>
                  <a:pt x="946176" y="690064"/>
                </a:cubicBezTo>
                <a:cubicBezTo>
                  <a:pt x="948149" y="686534"/>
                  <a:pt x="949584" y="682576"/>
                  <a:pt x="950481" y="678190"/>
                </a:cubicBezTo>
                <a:cubicBezTo>
                  <a:pt x="951378" y="673804"/>
                  <a:pt x="951826" y="669365"/>
                  <a:pt x="951826" y="664872"/>
                </a:cubicBezTo>
                <a:cubicBezTo>
                  <a:pt x="951826" y="659952"/>
                  <a:pt x="951449" y="655174"/>
                  <a:pt x="950696" y="650538"/>
                </a:cubicBezTo>
                <a:cubicBezTo>
                  <a:pt x="949943" y="645903"/>
                  <a:pt x="948633" y="641802"/>
                  <a:pt x="946767" y="638237"/>
                </a:cubicBezTo>
                <a:cubicBezTo>
                  <a:pt x="944902" y="634671"/>
                  <a:pt x="942426" y="631801"/>
                  <a:pt x="939341" y="629625"/>
                </a:cubicBezTo>
                <a:cubicBezTo>
                  <a:pt x="936257" y="627450"/>
                  <a:pt x="932418" y="626363"/>
                  <a:pt x="927825" y="626363"/>
                </a:cubicBezTo>
                <a:close/>
                <a:moveTo>
                  <a:pt x="2513888" y="625935"/>
                </a:moveTo>
                <a:cubicBezTo>
                  <a:pt x="2508635" y="625935"/>
                  <a:pt x="2504120" y="626862"/>
                  <a:pt x="2500342" y="628716"/>
                </a:cubicBezTo>
                <a:cubicBezTo>
                  <a:pt x="2496564" y="630570"/>
                  <a:pt x="2493452" y="633191"/>
                  <a:pt x="2491006" y="636579"/>
                </a:cubicBezTo>
                <a:cubicBezTo>
                  <a:pt x="2488559" y="639966"/>
                  <a:pt x="2486743" y="643977"/>
                  <a:pt x="2485555" y="648613"/>
                </a:cubicBezTo>
                <a:cubicBezTo>
                  <a:pt x="2484368" y="653248"/>
                  <a:pt x="2483774" y="658311"/>
                  <a:pt x="2483774" y="663802"/>
                </a:cubicBezTo>
                <a:cubicBezTo>
                  <a:pt x="2483774" y="669080"/>
                  <a:pt x="2484260" y="674036"/>
                  <a:pt x="2485232" y="678671"/>
                </a:cubicBezTo>
                <a:cubicBezTo>
                  <a:pt x="2486203" y="683307"/>
                  <a:pt x="2487822" y="687354"/>
                  <a:pt x="2490089" y="690812"/>
                </a:cubicBezTo>
                <a:cubicBezTo>
                  <a:pt x="2492355" y="694271"/>
                  <a:pt x="2495396" y="697017"/>
                  <a:pt x="2499209" y="699049"/>
                </a:cubicBezTo>
                <a:cubicBezTo>
                  <a:pt x="2503023" y="701082"/>
                  <a:pt x="2507772" y="702098"/>
                  <a:pt x="2513457" y="702098"/>
                </a:cubicBezTo>
                <a:cubicBezTo>
                  <a:pt x="2518638" y="702098"/>
                  <a:pt x="2523136" y="701171"/>
                  <a:pt x="2526949" y="699317"/>
                </a:cubicBezTo>
                <a:cubicBezTo>
                  <a:pt x="2530763" y="697462"/>
                  <a:pt x="2533893" y="694860"/>
                  <a:pt x="2536340" y="691508"/>
                </a:cubicBezTo>
                <a:cubicBezTo>
                  <a:pt x="2538786" y="688156"/>
                  <a:pt x="2540585" y="684162"/>
                  <a:pt x="2541736" y="679527"/>
                </a:cubicBezTo>
                <a:cubicBezTo>
                  <a:pt x="2542888" y="674892"/>
                  <a:pt x="2543464" y="669793"/>
                  <a:pt x="2543464" y="664230"/>
                </a:cubicBezTo>
                <a:cubicBezTo>
                  <a:pt x="2543464" y="659024"/>
                  <a:pt x="2542978" y="654104"/>
                  <a:pt x="2542006" y="649468"/>
                </a:cubicBezTo>
                <a:cubicBezTo>
                  <a:pt x="2541035" y="644833"/>
                  <a:pt x="2539434" y="640768"/>
                  <a:pt x="2537203" y="637274"/>
                </a:cubicBezTo>
                <a:cubicBezTo>
                  <a:pt x="2534972" y="633780"/>
                  <a:pt x="2531950" y="631016"/>
                  <a:pt x="2528136" y="628984"/>
                </a:cubicBezTo>
                <a:cubicBezTo>
                  <a:pt x="2524323" y="626951"/>
                  <a:pt x="2519573" y="625935"/>
                  <a:pt x="2513888" y="625935"/>
                </a:cubicBezTo>
                <a:close/>
                <a:moveTo>
                  <a:pt x="1228013" y="625935"/>
                </a:moveTo>
                <a:cubicBezTo>
                  <a:pt x="1222761" y="625935"/>
                  <a:pt x="1218245" y="626862"/>
                  <a:pt x="1214467" y="628716"/>
                </a:cubicBezTo>
                <a:cubicBezTo>
                  <a:pt x="1210689" y="630570"/>
                  <a:pt x="1207577" y="633191"/>
                  <a:pt x="1205131" y="636579"/>
                </a:cubicBezTo>
                <a:cubicBezTo>
                  <a:pt x="1202684" y="639966"/>
                  <a:pt x="1200868" y="643977"/>
                  <a:pt x="1199680" y="648613"/>
                </a:cubicBezTo>
                <a:cubicBezTo>
                  <a:pt x="1198493" y="653248"/>
                  <a:pt x="1197899" y="658311"/>
                  <a:pt x="1197899" y="663802"/>
                </a:cubicBezTo>
                <a:cubicBezTo>
                  <a:pt x="1197899" y="669080"/>
                  <a:pt x="1198385" y="674036"/>
                  <a:pt x="1199357" y="678671"/>
                </a:cubicBezTo>
                <a:cubicBezTo>
                  <a:pt x="1200329" y="683307"/>
                  <a:pt x="1201947" y="687354"/>
                  <a:pt x="1204214" y="690812"/>
                </a:cubicBezTo>
                <a:cubicBezTo>
                  <a:pt x="1206480" y="694271"/>
                  <a:pt x="1209521" y="697017"/>
                  <a:pt x="1213334" y="699049"/>
                </a:cubicBezTo>
                <a:cubicBezTo>
                  <a:pt x="1217148" y="701082"/>
                  <a:pt x="1221897" y="702098"/>
                  <a:pt x="1227582" y="702098"/>
                </a:cubicBezTo>
                <a:cubicBezTo>
                  <a:pt x="1232763" y="702098"/>
                  <a:pt x="1237261" y="701171"/>
                  <a:pt x="1241074" y="699317"/>
                </a:cubicBezTo>
                <a:cubicBezTo>
                  <a:pt x="1244888" y="697462"/>
                  <a:pt x="1248018" y="694860"/>
                  <a:pt x="1250464" y="691508"/>
                </a:cubicBezTo>
                <a:cubicBezTo>
                  <a:pt x="1252911" y="688156"/>
                  <a:pt x="1254710" y="684162"/>
                  <a:pt x="1255861" y="679527"/>
                </a:cubicBezTo>
                <a:cubicBezTo>
                  <a:pt x="1257013" y="674892"/>
                  <a:pt x="1257589" y="669793"/>
                  <a:pt x="1257589" y="664230"/>
                </a:cubicBezTo>
                <a:cubicBezTo>
                  <a:pt x="1257589" y="659024"/>
                  <a:pt x="1257103" y="654104"/>
                  <a:pt x="1256131" y="649468"/>
                </a:cubicBezTo>
                <a:cubicBezTo>
                  <a:pt x="1255160" y="644833"/>
                  <a:pt x="1253558" y="640768"/>
                  <a:pt x="1251328" y="637274"/>
                </a:cubicBezTo>
                <a:cubicBezTo>
                  <a:pt x="1249097" y="633780"/>
                  <a:pt x="1246075" y="631016"/>
                  <a:pt x="1242261" y="628984"/>
                </a:cubicBezTo>
                <a:cubicBezTo>
                  <a:pt x="1238448" y="626951"/>
                  <a:pt x="1233698" y="625935"/>
                  <a:pt x="1228013" y="625935"/>
                </a:cubicBezTo>
                <a:close/>
                <a:moveTo>
                  <a:pt x="494588" y="625935"/>
                </a:moveTo>
                <a:cubicBezTo>
                  <a:pt x="489335" y="625935"/>
                  <a:pt x="484820" y="626862"/>
                  <a:pt x="481042" y="628716"/>
                </a:cubicBezTo>
                <a:cubicBezTo>
                  <a:pt x="477264" y="630570"/>
                  <a:pt x="474152" y="633191"/>
                  <a:pt x="471706" y="636579"/>
                </a:cubicBezTo>
                <a:cubicBezTo>
                  <a:pt x="469259" y="639966"/>
                  <a:pt x="467443" y="643977"/>
                  <a:pt x="466255" y="648613"/>
                </a:cubicBezTo>
                <a:cubicBezTo>
                  <a:pt x="465068" y="653248"/>
                  <a:pt x="464474" y="658311"/>
                  <a:pt x="464474" y="663802"/>
                </a:cubicBezTo>
                <a:cubicBezTo>
                  <a:pt x="464474" y="669080"/>
                  <a:pt x="464960" y="674036"/>
                  <a:pt x="465932" y="678671"/>
                </a:cubicBezTo>
                <a:cubicBezTo>
                  <a:pt x="466904" y="683307"/>
                  <a:pt x="468523" y="687354"/>
                  <a:pt x="470789" y="690812"/>
                </a:cubicBezTo>
                <a:cubicBezTo>
                  <a:pt x="473055" y="694271"/>
                  <a:pt x="476095" y="697017"/>
                  <a:pt x="479909" y="699049"/>
                </a:cubicBezTo>
                <a:cubicBezTo>
                  <a:pt x="483723" y="701082"/>
                  <a:pt x="488472" y="702098"/>
                  <a:pt x="494157" y="702098"/>
                </a:cubicBezTo>
                <a:cubicBezTo>
                  <a:pt x="499338" y="702098"/>
                  <a:pt x="503836" y="701171"/>
                  <a:pt x="507649" y="699317"/>
                </a:cubicBezTo>
                <a:cubicBezTo>
                  <a:pt x="511463" y="697462"/>
                  <a:pt x="514593" y="694860"/>
                  <a:pt x="517039" y="691508"/>
                </a:cubicBezTo>
                <a:cubicBezTo>
                  <a:pt x="519486" y="688156"/>
                  <a:pt x="521285" y="684162"/>
                  <a:pt x="522436" y="679527"/>
                </a:cubicBezTo>
                <a:cubicBezTo>
                  <a:pt x="523588" y="674892"/>
                  <a:pt x="524164" y="669793"/>
                  <a:pt x="524164" y="664230"/>
                </a:cubicBezTo>
                <a:cubicBezTo>
                  <a:pt x="524164" y="659024"/>
                  <a:pt x="523678" y="654104"/>
                  <a:pt x="522706" y="649468"/>
                </a:cubicBezTo>
                <a:cubicBezTo>
                  <a:pt x="521735" y="644833"/>
                  <a:pt x="520133" y="640768"/>
                  <a:pt x="517903" y="637274"/>
                </a:cubicBezTo>
                <a:cubicBezTo>
                  <a:pt x="515672" y="633780"/>
                  <a:pt x="512650" y="631016"/>
                  <a:pt x="508836" y="628984"/>
                </a:cubicBezTo>
                <a:cubicBezTo>
                  <a:pt x="505023" y="626951"/>
                  <a:pt x="500273" y="625935"/>
                  <a:pt x="494588" y="625935"/>
                </a:cubicBezTo>
                <a:close/>
                <a:moveTo>
                  <a:pt x="1920560" y="624972"/>
                </a:moveTo>
                <a:cubicBezTo>
                  <a:pt x="1916184" y="624972"/>
                  <a:pt x="1912345" y="625792"/>
                  <a:pt x="1909044" y="627433"/>
                </a:cubicBezTo>
                <a:cubicBezTo>
                  <a:pt x="1905744" y="629073"/>
                  <a:pt x="1902981" y="631248"/>
                  <a:pt x="1900757" y="633958"/>
                </a:cubicBezTo>
                <a:cubicBezTo>
                  <a:pt x="1898532" y="636668"/>
                  <a:pt x="1896810" y="639823"/>
                  <a:pt x="1895590" y="643425"/>
                </a:cubicBezTo>
                <a:cubicBezTo>
                  <a:pt x="1894371" y="647026"/>
                  <a:pt x="1893689" y="650788"/>
                  <a:pt x="1893545" y="654710"/>
                </a:cubicBezTo>
                <a:lnTo>
                  <a:pt x="1946068" y="654710"/>
                </a:lnTo>
                <a:cubicBezTo>
                  <a:pt x="1946282" y="645439"/>
                  <a:pt x="1944219" y="638165"/>
                  <a:pt x="1939878" y="632888"/>
                </a:cubicBezTo>
                <a:cubicBezTo>
                  <a:pt x="1935538" y="627611"/>
                  <a:pt x="1929099" y="624972"/>
                  <a:pt x="1920560" y="624972"/>
                </a:cubicBezTo>
                <a:close/>
                <a:moveTo>
                  <a:pt x="1815785" y="624972"/>
                </a:moveTo>
                <a:cubicBezTo>
                  <a:pt x="1811409" y="624972"/>
                  <a:pt x="1807570" y="625792"/>
                  <a:pt x="1804269" y="627433"/>
                </a:cubicBezTo>
                <a:cubicBezTo>
                  <a:pt x="1800969" y="629073"/>
                  <a:pt x="1798206" y="631248"/>
                  <a:pt x="1795982" y="633958"/>
                </a:cubicBezTo>
                <a:cubicBezTo>
                  <a:pt x="1793757" y="636668"/>
                  <a:pt x="1792035" y="639823"/>
                  <a:pt x="1790815" y="643425"/>
                </a:cubicBezTo>
                <a:cubicBezTo>
                  <a:pt x="1789596" y="647026"/>
                  <a:pt x="1788914" y="650788"/>
                  <a:pt x="1788770" y="654710"/>
                </a:cubicBezTo>
                <a:lnTo>
                  <a:pt x="1841293" y="654710"/>
                </a:lnTo>
                <a:cubicBezTo>
                  <a:pt x="1841507" y="645439"/>
                  <a:pt x="1839444" y="638165"/>
                  <a:pt x="1835103" y="632888"/>
                </a:cubicBezTo>
                <a:cubicBezTo>
                  <a:pt x="1830763" y="627611"/>
                  <a:pt x="1824324" y="624972"/>
                  <a:pt x="1815785" y="624972"/>
                </a:cubicBezTo>
                <a:close/>
                <a:moveTo>
                  <a:pt x="1582216" y="616843"/>
                </a:moveTo>
                <a:cubicBezTo>
                  <a:pt x="1584426" y="616843"/>
                  <a:pt x="1586245" y="617039"/>
                  <a:pt x="1587671" y="617431"/>
                </a:cubicBezTo>
                <a:cubicBezTo>
                  <a:pt x="1589097" y="617823"/>
                  <a:pt x="1590256" y="618501"/>
                  <a:pt x="1591148" y="619463"/>
                </a:cubicBezTo>
                <a:cubicBezTo>
                  <a:pt x="1592039" y="620426"/>
                  <a:pt x="1592645" y="621710"/>
                  <a:pt x="1592966" y="623314"/>
                </a:cubicBezTo>
                <a:cubicBezTo>
                  <a:pt x="1593287" y="624919"/>
                  <a:pt x="1593447" y="626933"/>
                  <a:pt x="1593447" y="629358"/>
                </a:cubicBezTo>
                <a:cubicBezTo>
                  <a:pt x="1593447" y="631640"/>
                  <a:pt x="1593287" y="633566"/>
                  <a:pt x="1592966" y="635134"/>
                </a:cubicBezTo>
                <a:cubicBezTo>
                  <a:pt x="1592645" y="636703"/>
                  <a:pt x="1592039" y="637969"/>
                  <a:pt x="1591148" y="638932"/>
                </a:cubicBezTo>
                <a:cubicBezTo>
                  <a:pt x="1590256" y="639895"/>
                  <a:pt x="1589097" y="640572"/>
                  <a:pt x="1587671" y="640964"/>
                </a:cubicBezTo>
                <a:cubicBezTo>
                  <a:pt x="1586245" y="641357"/>
                  <a:pt x="1584426" y="641553"/>
                  <a:pt x="1582216" y="641553"/>
                </a:cubicBezTo>
                <a:cubicBezTo>
                  <a:pt x="1579933" y="641553"/>
                  <a:pt x="1578079" y="641357"/>
                  <a:pt x="1576653" y="640964"/>
                </a:cubicBezTo>
                <a:cubicBezTo>
                  <a:pt x="1575227" y="640572"/>
                  <a:pt x="1574086" y="639895"/>
                  <a:pt x="1573230" y="638932"/>
                </a:cubicBezTo>
                <a:cubicBezTo>
                  <a:pt x="1572374" y="637969"/>
                  <a:pt x="1571786" y="636703"/>
                  <a:pt x="1571465" y="635134"/>
                </a:cubicBezTo>
                <a:cubicBezTo>
                  <a:pt x="1571144" y="633566"/>
                  <a:pt x="1570984" y="631640"/>
                  <a:pt x="1570984" y="629358"/>
                </a:cubicBezTo>
                <a:cubicBezTo>
                  <a:pt x="1570984" y="626933"/>
                  <a:pt x="1571144" y="624919"/>
                  <a:pt x="1571465" y="623314"/>
                </a:cubicBezTo>
                <a:cubicBezTo>
                  <a:pt x="1571786" y="621710"/>
                  <a:pt x="1572374" y="620426"/>
                  <a:pt x="1573230" y="619463"/>
                </a:cubicBezTo>
                <a:cubicBezTo>
                  <a:pt x="1574086" y="618501"/>
                  <a:pt x="1575227" y="617823"/>
                  <a:pt x="1576653" y="617431"/>
                </a:cubicBezTo>
                <a:cubicBezTo>
                  <a:pt x="1578079" y="617039"/>
                  <a:pt x="1579933" y="616843"/>
                  <a:pt x="1582216" y="616843"/>
                </a:cubicBezTo>
                <a:close/>
                <a:moveTo>
                  <a:pt x="2706389" y="612671"/>
                </a:moveTo>
                <a:cubicBezTo>
                  <a:pt x="2708528" y="612671"/>
                  <a:pt x="2710204" y="612724"/>
                  <a:pt x="2711416" y="612831"/>
                </a:cubicBezTo>
                <a:cubicBezTo>
                  <a:pt x="2712628" y="612938"/>
                  <a:pt x="2713591" y="613134"/>
                  <a:pt x="2714305" y="613420"/>
                </a:cubicBezTo>
                <a:cubicBezTo>
                  <a:pt x="2715018" y="613705"/>
                  <a:pt x="2715535" y="614115"/>
                  <a:pt x="2715856" y="614650"/>
                </a:cubicBezTo>
                <a:cubicBezTo>
                  <a:pt x="2716177" y="615185"/>
                  <a:pt x="2716515" y="615915"/>
                  <a:pt x="2716872" y="616843"/>
                </a:cubicBezTo>
                <a:lnTo>
                  <a:pt x="2744363" y="694075"/>
                </a:lnTo>
                <a:lnTo>
                  <a:pt x="2744684" y="694075"/>
                </a:lnTo>
                <a:lnTo>
                  <a:pt x="2771213" y="616415"/>
                </a:lnTo>
                <a:cubicBezTo>
                  <a:pt x="2771641" y="615060"/>
                  <a:pt x="2772157" y="614186"/>
                  <a:pt x="2772764" y="613794"/>
                </a:cubicBezTo>
                <a:cubicBezTo>
                  <a:pt x="2773370" y="613402"/>
                  <a:pt x="2774279" y="613116"/>
                  <a:pt x="2775491" y="612938"/>
                </a:cubicBezTo>
                <a:cubicBezTo>
                  <a:pt x="2776704" y="612760"/>
                  <a:pt x="2778451" y="612671"/>
                  <a:pt x="2780733" y="612671"/>
                </a:cubicBezTo>
                <a:cubicBezTo>
                  <a:pt x="2782730" y="612671"/>
                  <a:pt x="2784370" y="612760"/>
                  <a:pt x="2785654" y="612938"/>
                </a:cubicBezTo>
                <a:cubicBezTo>
                  <a:pt x="2786937" y="613116"/>
                  <a:pt x="2787882" y="613455"/>
                  <a:pt x="2788488" y="613954"/>
                </a:cubicBezTo>
                <a:cubicBezTo>
                  <a:pt x="2789094" y="614454"/>
                  <a:pt x="2789398" y="615131"/>
                  <a:pt x="2789398" y="615987"/>
                </a:cubicBezTo>
                <a:cubicBezTo>
                  <a:pt x="2789398" y="616843"/>
                  <a:pt x="2789184" y="617912"/>
                  <a:pt x="2788756" y="619196"/>
                </a:cubicBezTo>
                <a:lnTo>
                  <a:pt x="2754204" y="714934"/>
                </a:lnTo>
                <a:lnTo>
                  <a:pt x="2741368" y="750341"/>
                </a:lnTo>
                <a:cubicBezTo>
                  <a:pt x="2740940" y="751482"/>
                  <a:pt x="2739852" y="752356"/>
                  <a:pt x="2738105" y="752962"/>
                </a:cubicBezTo>
                <a:cubicBezTo>
                  <a:pt x="2736358" y="753568"/>
                  <a:pt x="2733702" y="753871"/>
                  <a:pt x="2730136" y="753871"/>
                </a:cubicBezTo>
                <a:cubicBezTo>
                  <a:pt x="2728282" y="753871"/>
                  <a:pt x="2726784" y="753782"/>
                  <a:pt x="2725643" y="753604"/>
                </a:cubicBezTo>
                <a:cubicBezTo>
                  <a:pt x="2724502" y="753426"/>
                  <a:pt x="2723629" y="753123"/>
                  <a:pt x="2723023" y="752695"/>
                </a:cubicBezTo>
                <a:cubicBezTo>
                  <a:pt x="2722416" y="752267"/>
                  <a:pt x="2722078" y="751696"/>
                  <a:pt x="2722006" y="750983"/>
                </a:cubicBezTo>
                <a:cubicBezTo>
                  <a:pt x="2721935" y="750270"/>
                  <a:pt x="2722113" y="749414"/>
                  <a:pt x="2722541" y="748416"/>
                </a:cubicBezTo>
                <a:lnTo>
                  <a:pt x="2735806" y="714934"/>
                </a:lnTo>
                <a:cubicBezTo>
                  <a:pt x="2735164" y="714649"/>
                  <a:pt x="2734557" y="714185"/>
                  <a:pt x="2733987" y="713544"/>
                </a:cubicBezTo>
                <a:cubicBezTo>
                  <a:pt x="2733416" y="712902"/>
                  <a:pt x="2733024" y="712224"/>
                  <a:pt x="2732810" y="711511"/>
                </a:cubicBezTo>
                <a:lnTo>
                  <a:pt x="2698473" y="619517"/>
                </a:lnTo>
                <a:cubicBezTo>
                  <a:pt x="2697902" y="618019"/>
                  <a:pt x="2697617" y="616843"/>
                  <a:pt x="2697617" y="615987"/>
                </a:cubicBezTo>
                <a:cubicBezTo>
                  <a:pt x="2697617" y="615131"/>
                  <a:pt x="2697902" y="614454"/>
                  <a:pt x="2698473" y="613954"/>
                </a:cubicBezTo>
                <a:cubicBezTo>
                  <a:pt x="2699043" y="613455"/>
                  <a:pt x="2699971" y="613116"/>
                  <a:pt x="2701254" y="612938"/>
                </a:cubicBezTo>
                <a:cubicBezTo>
                  <a:pt x="2702538" y="612760"/>
                  <a:pt x="2704249" y="612671"/>
                  <a:pt x="2706389" y="612671"/>
                </a:cubicBezTo>
                <a:close/>
                <a:moveTo>
                  <a:pt x="2671493" y="612671"/>
                </a:moveTo>
                <a:cubicBezTo>
                  <a:pt x="2673276" y="612671"/>
                  <a:pt x="2674738" y="612742"/>
                  <a:pt x="2675879" y="612885"/>
                </a:cubicBezTo>
                <a:cubicBezTo>
                  <a:pt x="2677020" y="613027"/>
                  <a:pt x="2677911" y="613241"/>
                  <a:pt x="2678553" y="613526"/>
                </a:cubicBezTo>
                <a:cubicBezTo>
                  <a:pt x="2679195" y="613812"/>
                  <a:pt x="2679659" y="614168"/>
                  <a:pt x="2679944" y="614596"/>
                </a:cubicBezTo>
                <a:cubicBezTo>
                  <a:pt x="2680229" y="615024"/>
                  <a:pt x="2680372" y="615488"/>
                  <a:pt x="2680372" y="615987"/>
                </a:cubicBezTo>
                <a:lnTo>
                  <a:pt x="2680372" y="712260"/>
                </a:lnTo>
                <a:cubicBezTo>
                  <a:pt x="2680372" y="712831"/>
                  <a:pt x="2680229" y="713312"/>
                  <a:pt x="2679944" y="713704"/>
                </a:cubicBezTo>
                <a:cubicBezTo>
                  <a:pt x="2679659" y="714096"/>
                  <a:pt x="2679195" y="714435"/>
                  <a:pt x="2678553" y="714720"/>
                </a:cubicBezTo>
                <a:cubicBezTo>
                  <a:pt x="2677911" y="715006"/>
                  <a:pt x="2677020" y="715219"/>
                  <a:pt x="2675879" y="715362"/>
                </a:cubicBezTo>
                <a:cubicBezTo>
                  <a:pt x="2674738" y="715505"/>
                  <a:pt x="2673276" y="715576"/>
                  <a:pt x="2671493" y="715576"/>
                </a:cubicBezTo>
                <a:cubicBezTo>
                  <a:pt x="2669782" y="715576"/>
                  <a:pt x="2668355" y="715505"/>
                  <a:pt x="2667214" y="715362"/>
                </a:cubicBezTo>
                <a:cubicBezTo>
                  <a:pt x="2666073" y="715219"/>
                  <a:pt x="2665164" y="715006"/>
                  <a:pt x="2664487" y="714720"/>
                </a:cubicBezTo>
                <a:cubicBezTo>
                  <a:pt x="2663809" y="714435"/>
                  <a:pt x="2663346" y="714096"/>
                  <a:pt x="2663096" y="713704"/>
                </a:cubicBezTo>
                <a:cubicBezTo>
                  <a:pt x="2662846" y="713312"/>
                  <a:pt x="2662722" y="712831"/>
                  <a:pt x="2662722" y="712260"/>
                </a:cubicBezTo>
                <a:lnTo>
                  <a:pt x="2662722" y="615987"/>
                </a:lnTo>
                <a:cubicBezTo>
                  <a:pt x="2662722" y="615488"/>
                  <a:pt x="2662846" y="615024"/>
                  <a:pt x="2663096" y="614596"/>
                </a:cubicBezTo>
                <a:cubicBezTo>
                  <a:pt x="2663346" y="614168"/>
                  <a:pt x="2663809" y="613812"/>
                  <a:pt x="2664487" y="613526"/>
                </a:cubicBezTo>
                <a:cubicBezTo>
                  <a:pt x="2665164" y="613241"/>
                  <a:pt x="2666073" y="613027"/>
                  <a:pt x="2667214" y="612885"/>
                </a:cubicBezTo>
                <a:cubicBezTo>
                  <a:pt x="2668355" y="612742"/>
                  <a:pt x="2669782" y="612671"/>
                  <a:pt x="2671493" y="612671"/>
                </a:cubicBezTo>
                <a:close/>
                <a:moveTo>
                  <a:pt x="2330626" y="612671"/>
                </a:moveTo>
                <a:cubicBezTo>
                  <a:pt x="2332337" y="612671"/>
                  <a:pt x="2333764" y="612742"/>
                  <a:pt x="2334904" y="612885"/>
                </a:cubicBezTo>
                <a:cubicBezTo>
                  <a:pt x="2336045" y="613027"/>
                  <a:pt x="2336955" y="613241"/>
                  <a:pt x="2337632" y="613526"/>
                </a:cubicBezTo>
                <a:cubicBezTo>
                  <a:pt x="2338310" y="613812"/>
                  <a:pt x="2338791" y="614168"/>
                  <a:pt x="2339076" y="614596"/>
                </a:cubicBezTo>
                <a:cubicBezTo>
                  <a:pt x="2339361" y="615024"/>
                  <a:pt x="2339504" y="615488"/>
                  <a:pt x="2339504" y="615987"/>
                </a:cubicBezTo>
                <a:lnTo>
                  <a:pt x="2339504" y="716539"/>
                </a:lnTo>
                <a:cubicBezTo>
                  <a:pt x="2339504" y="723670"/>
                  <a:pt x="2338969" y="729429"/>
                  <a:pt x="2337900" y="733814"/>
                </a:cubicBezTo>
                <a:cubicBezTo>
                  <a:pt x="2336830" y="738200"/>
                  <a:pt x="2335154" y="741891"/>
                  <a:pt x="2332872" y="744886"/>
                </a:cubicBezTo>
                <a:cubicBezTo>
                  <a:pt x="2330590" y="747881"/>
                  <a:pt x="2327666" y="750145"/>
                  <a:pt x="2324100" y="751678"/>
                </a:cubicBezTo>
                <a:cubicBezTo>
                  <a:pt x="2320535" y="753212"/>
                  <a:pt x="2316220" y="753978"/>
                  <a:pt x="2311157" y="753978"/>
                </a:cubicBezTo>
                <a:cubicBezTo>
                  <a:pt x="2308875" y="753978"/>
                  <a:pt x="2306932" y="753836"/>
                  <a:pt x="2305327" y="753550"/>
                </a:cubicBezTo>
                <a:cubicBezTo>
                  <a:pt x="2303723" y="753265"/>
                  <a:pt x="2302492" y="752944"/>
                  <a:pt x="2301637" y="752588"/>
                </a:cubicBezTo>
                <a:cubicBezTo>
                  <a:pt x="2300781" y="752231"/>
                  <a:pt x="2300193" y="751821"/>
                  <a:pt x="2299872" y="751358"/>
                </a:cubicBezTo>
                <a:cubicBezTo>
                  <a:pt x="2299551" y="750894"/>
                  <a:pt x="2299319" y="750359"/>
                  <a:pt x="2299176" y="749753"/>
                </a:cubicBezTo>
                <a:cubicBezTo>
                  <a:pt x="2299034" y="749147"/>
                  <a:pt x="2298945" y="748523"/>
                  <a:pt x="2298909" y="747881"/>
                </a:cubicBezTo>
                <a:cubicBezTo>
                  <a:pt x="2298873" y="747239"/>
                  <a:pt x="2298855" y="746455"/>
                  <a:pt x="2298855" y="745528"/>
                </a:cubicBezTo>
                <a:cubicBezTo>
                  <a:pt x="2298855" y="744244"/>
                  <a:pt x="2298909" y="743139"/>
                  <a:pt x="2299016" y="742212"/>
                </a:cubicBezTo>
                <a:cubicBezTo>
                  <a:pt x="2299123" y="741285"/>
                  <a:pt x="2299301" y="740536"/>
                  <a:pt x="2299551" y="739965"/>
                </a:cubicBezTo>
                <a:cubicBezTo>
                  <a:pt x="2299800" y="739395"/>
                  <a:pt x="2300086" y="738985"/>
                  <a:pt x="2300407" y="738735"/>
                </a:cubicBezTo>
                <a:cubicBezTo>
                  <a:pt x="2300727" y="738486"/>
                  <a:pt x="2301137" y="738361"/>
                  <a:pt x="2301637" y="738361"/>
                </a:cubicBezTo>
                <a:cubicBezTo>
                  <a:pt x="2302065" y="738361"/>
                  <a:pt x="2302902" y="738450"/>
                  <a:pt x="2304150" y="738628"/>
                </a:cubicBezTo>
                <a:cubicBezTo>
                  <a:pt x="2305398" y="738806"/>
                  <a:pt x="2306842" y="738896"/>
                  <a:pt x="2308483" y="738896"/>
                </a:cubicBezTo>
                <a:cubicBezTo>
                  <a:pt x="2310836" y="738896"/>
                  <a:pt x="2312851" y="738539"/>
                  <a:pt x="2314526" y="737826"/>
                </a:cubicBezTo>
                <a:cubicBezTo>
                  <a:pt x="2316202" y="737113"/>
                  <a:pt x="2317575" y="735954"/>
                  <a:pt x="2318645" y="734349"/>
                </a:cubicBezTo>
                <a:cubicBezTo>
                  <a:pt x="2319715" y="732745"/>
                  <a:pt x="2320499" y="730659"/>
                  <a:pt x="2320998" y="728092"/>
                </a:cubicBezTo>
                <a:cubicBezTo>
                  <a:pt x="2321497" y="725524"/>
                  <a:pt x="2321747" y="721638"/>
                  <a:pt x="2321747" y="716432"/>
                </a:cubicBezTo>
                <a:lnTo>
                  <a:pt x="2321747" y="615987"/>
                </a:lnTo>
                <a:cubicBezTo>
                  <a:pt x="2321747" y="615488"/>
                  <a:pt x="2321890" y="615024"/>
                  <a:pt x="2322175" y="614596"/>
                </a:cubicBezTo>
                <a:cubicBezTo>
                  <a:pt x="2322460" y="614168"/>
                  <a:pt x="2322941" y="613812"/>
                  <a:pt x="2323619" y="613526"/>
                </a:cubicBezTo>
                <a:cubicBezTo>
                  <a:pt x="2324296" y="613241"/>
                  <a:pt x="2325206" y="613027"/>
                  <a:pt x="2326347" y="612885"/>
                </a:cubicBezTo>
                <a:cubicBezTo>
                  <a:pt x="2327488" y="612742"/>
                  <a:pt x="2328914" y="612671"/>
                  <a:pt x="2330626" y="612671"/>
                </a:cubicBezTo>
                <a:close/>
                <a:moveTo>
                  <a:pt x="1004190" y="612671"/>
                </a:moveTo>
                <a:cubicBezTo>
                  <a:pt x="1005902" y="612671"/>
                  <a:pt x="1007328" y="612724"/>
                  <a:pt x="1008469" y="612831"/>
                </a:cubicBezTo>
                <a:cubicBezTo>
                  <a:pt x="1009610" y="612938"/>
                  <a:pt x="1010519" y="613152"/>
                  <a:pt x="1011197" y="613473"/>
                </a:cubicBezTo>
                <a:cubicBezTo>
                  <a:pt x="1011874" y="613794"/>
                  <a:pt x="1012356" y="614150"/>
                  <a:pt x="1012641" y="614543"/>
                </a:cubicBezTo>
                <a:cubicBezTo>
                  <a:pt x="1012926" y="614935"/>
                  <a:pt x="1013069" y="615416"/>
                  <a:pt x="1013069" y="615987"/>
                </a:cubicBezTo>
                <a:lnTo>
                  <a:pt x="1013069" y="672039"/>
                </a:lnTo>
                <a:cubicBezTo>
                  <a:pt x="1013069" y="677673"/>
                  <a:pt x="1013479" y="682184"/>
                  <a:pt x="1014299" y="685571"/>
                </a:cubicBezTo>
                <a:cubicBezTo>
                  <a:pt x="1015119" y="688958"/>
                  <a:pt x="1016367" y="691847"/>
                  <a:pt x="1018043" y="694235"/>
                </a:cubicBezTo>
                <a:cubicBezTo>
                  <a:pt x="1019719" y="696625"/>
                  <a:pt x="1021840" y="698479"/>
                  <a:pt x="1024408" y="699798"/>
                </a:cubicBezTo>
                <a:cubicBezTo>
                  <a:pt x="1026975" y="701117"/>
                  <a:pt x="1029970" y="701777"/>
                  <a:pt x="1033393" y="701777"/>
                </a:cubicBezTo>
                <a:cubicBezTo>
                  <a:pt x="1037815" y="701777"/>
                  <a:pt x="1042218" y="700208"/>
                  <a:pt x="1046604" y="697070"/>
                </a:cubicBezTo>
                <a:cubicBezTo>
                  <a:pt x="1050990" y="693932"/>
                  <a:pt x="1055643" y="689333"/>
                  <a:pt x="1060564" y="683271"/>
                </a:cubicBezTo>
                <a:lnTo>
                  <a:pt x="1060564" y="615987"/>
                </a:lnTo>
                <a:cubicBezTo>
                  <a:pt x="1060564" y="615416"/>
                  <a:pt x="1060688" y="614935"/>
                  <a:pt x="1060938" y="614543"/>
                </a:cubicBezTo>
                <a:cubicBezTo>
                  <a:pt x="1061188" y="614150"/>
                  <a:pt x="1061669" y="613794"/>
                  <a:pt x="1062382" y="613473"/>
                </a:cubicBezTo>
                <a:cubicBezTo>
                  <a:pt x="1063095" y="613152"/>
                  <a:pt x="1064004" y="612938"/>
                  <a:pt x="1065110" y="612831"/>
                </a:cubicBezTo>
                <a:cubicBezTo>
                  <a:pt x="1066215" y="612724"/>
                  <a:pt x="1067659" y="612671"/>
                  <a:pt x="1069442" y="612671"/>
                </a:cubicBezTo>
                <a:cubicBezTo>
                  <a:pt x="1071154" y="612671"/>
                  <a:pt x="1072580" y="612724"/>
                  <a:pt x="1073721" y="612831"/>
                </a:cubicBezTo>
                <a:cubicBezTo>
                  <a:pt x="1074862" y="612938"/>
                  <a:pt x="1075753" y="613152"/>
                  <a:pt x="1076395" y="613473"/>
                </a:cubicBezTo>
                <a:cubicBezTo>
                  <a:pt x="1077037" y="613794"/>
                  <a:pt x="1077518" y="614150"/>
                  <a:pt x="1077839" y="614543"/>
                </a:cubicBezTo>
                <a:cubicBezTo>
                  <a:pt x="1078160" y="614935"/>
                  <a:pt x="1078321" y="615416"/>
                  <a:pt x="1078321" y="615987"/>
                </a:cubicBezTo>
                <a:lnTo>
                  <a:pt x="1078321" y="712260"/>
                </a:lnTo>
                <a:cubicBezTo>
                  <a:pt x="1078321" y="712831"/>
                  <a:pt x="1078196" y="713312"/>
                  <a:pt x="1077946" y="713704"/>
                </a:cubicBezTo>
                <a:cubicBezTo>
                  <a:pt x="1077697" y="714096"/>
                  <a:pt x="1077251" y="714435"/>
                  <a:pt x="1076609" y="714720"/>
                </a:cubicBezTo>
                <a:cubicBezTo>
                  <a:pt x="1075967" y="715006"/>
                  <a:pt x="1075129" y="715219"/>
                  <a:pt x="1074095" y="715362"/>
                </a:cubicBezTo>
                <a:cubicBezTo>
                  <a:pt x="1073061" y="715505"/>
                  <a:pt x="1071795" y="715576"/>
                  <a:pt x="1070298" y="715576"/>
                </a:cubicBezTo>
                <a:cubicBezTo>
                  <a:pt x="1068658" y="715576"/>
                  <a:pt x="1067321" y="715505"/>
                  <a:pt x="1066287" y="715362"/>
                </a:cubicBezTo>
                <a:cubicBezTo>
                  <a:pt x="1065252" y="715219"/>
                  <a:pt x="1064432" y="715006"/>
                  <a:pt x="1063826" y="714720"/>
                </a:cubicBezTo>
                <a:cubicBezTo>
                  <a:pt x="1063220" y="714435"/>
                  <a:pt x="1062810" y="714096"/>
                  <a:pt x="1062596" y="713704"/>
                </a:cubicBezTo>
                <a:cubicBezTo>
                  <a:pt x="1062382" y="713312"/>
                  <a:pt x="1062275" y="712831"/>
                  <a:pt x="1062275" y="712260"/>
                </a:cubicBezTo>
                <a:lnTo>
                  <a:pt x="1062275" y="699531"/>
                </a:lnTo>
                <a:cubicBezTo>
                  <a:pt x="1056784" y="705592"/>
                  <a:pt x="1051364" y="710014"/>
                  <a:pt x="1046016" y="712795"/>
                </a:cubicBezTo>
                <a:cubicBezTo>
                  <a:pt x="1040667" y="715576"/>
                  <a:pt x="1035247" y="716967"/>
                  <a:pt x="1029756" y="716967"/>
                </a:cubicBezTo>
                <a:cubicBezTo>
                  <a:pt x="1023338" y="716967"/>
                  <a:pt x="1017936" y="715897"/>
                  <a:pt x="1013550" y="713758"/>
                </a:cubicBezTo>
                <a:cubicBezTo>
                  <a:pt x="1009164" y="711618"/>
                  <a:pt x="1005617" y="708712"/>
                  <a:pt x="1002907" y="705039"/>
                </a:cubicBezTo>
                <a:cubicBezTo>
                  <a:pt x="1000197" y="701367"/>
                  <a:pt x="998253" y="697088"/>
                  <a:pt x="997077" y="692203"/>
                </a:cubicBezTo>
                <a:cubicBezTo>
                  <a:pt x="995900" y="687318"/>
                  <a:pt x="995312" y="681381"/>
                  <a:pt x="995312" y="674393"/>
                </a:cubicBezTo>
                <a:lnTo>
                  <a:pt x="995312" y="615987"/>
                </a:lnTo>
                <a:cubicBezTo>
                  <a:pt x="995312" y="615416"/>
                  <a:pt x="995437" y="614935"/>
                  <a:pt x="995686" y="614543"/>
                </a:cubicBezTo>
                <a:cubicBezTo>
                  <a:pt x="995936" y="614150"/>
                  <a:pt x="996417" y="613794"/>
                  <a:pt x="997130" y="613473"/>
                </a:cubicBezTo>
                <a:cubicBezTo>
                  <a:pt x="997843" y="613152"/>
                  <a:pt x="998770" y="612938"/>
                  <a:pt x="999911" y="612831"/>
                </a:cubicBezTo>
                <a:cubicBezTo>
                  <a:pt x="1001052" y="612724"/>
                  <a:pt x="1002479" y="612671"/>
                  <a:pt x="1004190" y="612671"/>
                </a:cubicBezTo>
                <a:close/>
                <a:moveTo>
                  <a:pt x="842693" y="612671"/>
                </a:moveTo>
                <a:cubicBezTo>
                  <a:pt x="844476" y="612671"/>
                  <a:pt x="845938" y="612742"/>
                  <a:pt x="847079" y="612885"/>
                </a:cubicBezTo>
                <a:cubicBezTo>
                  <a:pt x="848220" y="613027"/>
                  <a:pt x="849111" y="613241"/>
                  <a:pt x="849753" y="613526"/>
                </a:cubicBezTo>
                <a:cubicBezTo>
                  <a:pt x="850395" y="613812"/>
                  <a:pt x="850859" y="614168"/>
                  <a:pt x="851144" y="614596"/>
                </a:cubicBezTo>
                <a:cubicBezTo>
                  <a:pt x="851429" y="615024"/>
                  <a:pt x="851572" y="615488"/>
                  <a:pt x="851572" y="615987"/>
                </a:cubicBezTo>
                <a:lnTo>
                  <a:pt x="851572" y="712260"/>
                </a:lnTo>
                <a:cubicBezTo>
                  <a:pt x="851572" y="712831"/>
                  <a:pt x="851429" y="713312"/>
                  <a:pt x="851144" y="713704"/>
                </a:cubicBezTo>
                <a:cubicBezTo>
                  <a:pt x="850859" y="714096"/>
                  <a:pt x="850395" y="714435"/>
                  <a:pt x="849753" y="714720"/>
                </a:cubicBezTo>
                <a:cubicBezTo>
                  <a:pt x="849111" y="715006"/>
                  <a:pt x="848220" y="715219"/>
                  <a:pt x="847079" y="715362"/>
                </a:cubicBezTo>
                <a:cubicBezTo>
                  <a:pt x="845938" y="715505"/>
                  <a:pt x="844476" y="715576"/>
                  <a:pt x="842693" y="715576"/>
                </a:cubicBezTo>
                <a:cubicBezTo>
                  <a:pt x="840982" y="715576"/>
                  <a:pt x="839555" y="715505"/>
                  <a:pt x="838414" y="715362"/>
                </a:cubicBezTo>
                <a:cubicBezTo>
                  <a:pt x="837273" y="715219"/>
                  <a:pt x="836364" y="715006"/>
                  <a:pt x="835687" y="714720"/>
                </a:cubicBezTo>
                <a:cubicBezTo>
                  <a:pt x="835009" y="714435"/>
                  <a:pt x="834546" y="714096"/>
                  <a:pt x="834296" y="713704"/>
                </a:cubicBezTo>
                <a:cubicBezTo>
                  <a:pt x="834046" y="713312"/>
                  <a:pt x="833922" y="712831"/>
                  <a:pt x="833922" y="712260"/>
                </a:cubicBezTo>
                <a:lnTo>
                  <a:pt x="833922" y="615987"/>
                </a:lnTo>
                <a:cubicBezTo>
                  <a:pt x="833922" y="615488"/>
                  <a:pt x="834046" y="615024"/>
                  <a:pt x="834296" y="614596"/>
                </a:cubicBezTo>
                <a:cubicBezTo>
                  <a:pt x="834546" y="614168"/>
                  <a:pt x="835009" y="613812"/>
                  <a:pt x="835687" y="613526"/>
                </a:cubicBezTo>
                <a:cubicBezTo>
                  <a:pt x="836364" y="613241"/>
                  <a:pt x="837273" y="613027"/>
                  <a:pt x="838414" y="612885"/>
                </a:cubicBezTo>
                <a:cubicBezTo>
                  <a:pt x="839555" y="612742"/>
                  <a:pt x="840982" y="612671"/>
                  <a:pt x="842693" y="612671"/>
                </a:cubicBezTo>
                <a:close/>
                <a:moveTo>
                  <a:pt x="33910" y="612243"/>
                </a:moveTo>
                <a:cubicBezTo>
                  <a:pt x="38545" y="612243"/>
                  <a:pt x="42949" y="613116"/>
                  <a:pt x="47121" y="614864"/>
                </a:cubicBezTo>
                <a:cubicBezTo>
                  <a:pt x="51293" y="616611"/>
                  <a:pt x="54912" y="619018"/>
                  <a:pt x="57978" y="622084"/>
                </a:cubicBezTo>
                <a:cubicBezTo>
                  <a:pt x="61045" y="625151"/>
                  <a:pt x="63452" y="628752"/>
                  <a:pt x="65199" y="632888"/>
                </a:cubicBezTo>
                <a:cubicBezTo>
                  <a:pt x="66946" y="637024"/>
                  <a:pt x="67820" y="641446"/>
                  <a:pt x="67820" y="646152"/>
                </a:cubicBezTo>
                <a:cubicBezTo>
                  <a:pt x="67820" y="650788"/>
                  <a:pt x="66946" y="655191"/>
                  <a:pt x="65199" y="659363"/>
                </a:cubicBezTo>
                <a:cubicBezTo>
                  <a:pt x="63452" y="663535"/>
                  <a:pt x="61027" y="667154"/>
                  <a:pt x="57925" y="670221"/>
                </a:cubicBezTo>
                <a:cubicBezTo>
                  <a:pt x="54823" y="673287"/>
                  <a:pt x="51203" y="675694"/>
                  <a:pt x="47067" y="677441"/>
                </a:cubicBezTo>
                <a:cubicBezTo>
                  <a:pt x="42931" y="679188"/>
                  <a:pt x="38510" y="680062"/>
                  <a:pt x="33803" y="680062"/>
                </a:cubicBezTo>
                <a:cubicBezTo>
                  <a:pt x="29168" y="680062"/>
                  <a:pt x="24764" y="679206"/>
                  <a:pt x="20592" y="677495"/>
                </a:cubicBezTo>
                <a:cubicBezTo>
                  <a:pt x="16420" y="675783"/>
                  <a:pt x="12801" y="673394"/>
                  <a:pt x="9735" y="670328"/>
                </a:cubicBezTo>
                <a:cubicBezTo>
                  <a:pt x="6668" y="667261"/>
                  <a:pt x="4279" y="663642"/>
                  <a:pt x="2568" y="659470"/>
                </a:cubicBezTo>
                <a:cubicBezTo>
                  <a:pt x="856" y="655298"/>
                  <a:pt x="0" y="650895"/>
                  <a:pt x="0" y="646259"/>
                </a:cubicBezTo>
                <a:cubicBezTo>
                  <a:pt x="0" y="641481"/>
                  <a:pt x="874" y="637042"/>
                  <a:pt x="2621" y="632942"/>
                </a:cubicBezTo>
                <a:cubicBezTo>
                  <a:pt x="4368" y="628841"/>
                  <a:pt x="6775" y="625240"/>
                  <a:pt x="9842" y="622138"/>
                </a:cubicBezTo>
                <a:cubicBezTo>
                  <a:pt x="12908" y="619035"/>
                  <a:pt x="16527" y="616611"/>
                  <a:pt x="20699" y="614864"/>
                </a:cubicBezTo>
                <a:cubicBezTo>
                  <a:pt x="24871" y="613116"/>
                  <a:pt x="29275" y="612243"/>
                  <a:pt x="33910" y="612243"/>
                </a:cubicBezTo>
                <a:close/>
                <a:moveTo>
                  <a:pt x="2840148" y="611173"/>
                </a:moveTo>
                <a:cubicBezTo>
                  <a:pt x="2847065" y="611173"/>
                  <a:pt x="2852949" y="611958"/>
                  <a:pt x="2857798" y="613526"/>
                </a:cubicBezTo>
                <a:cubicBezTo>
                  <a:pt x="2862647" y="615095"/>
                  <a:pt x="2866570" y="617395"/>
                  <a:pt x="2869565" y="620426"/>
                </a:cubicBezTo>
                <a:cubicBezTo>
                  <a:pt x="2872560" y="623457"/>
                  <a:pt x="2874735" y="627219"/>
                  <a:pt x="2876090" y="631711"/>
                </a:cubicBezTo>
                <a:cubicBezTo>
                  <a:pt x="2877445" y="636204"/>
                  <a:pt x="2878122" y="641446"/>
                  <a:pt x="2878122" y="647436"/>
                </a:cubicBezTo>
                <a:lnTo>
                  <a:pt x="2878122" y="712367"/>
                </a:lnTo>
                <a:cubicBezTo>
                  <a:pt x="2878122" y="713223"/>
                  <a:pt x="2877837" y="713865"/>
                  <a:pt x="2877267" y="714292"/>
                </a:cubicBezTo>
                <a:cubicBezTo>
                  <a:pt x="2876696" y="714720"/>
                  <a:pt x="2875912" y="715041"/>
                  <a:pt x="2874913" y="715255"/>
                </a:cubicBezTo>
                <a:cubicBezTo>
                  <a:pt x="2873915" y="715469"/>
                  <a:pt x="2872453" y="715576"/>
                  <a:pt x="2870528" y="715576"/>
                </a:cubicBezTo>
                <a:cubicBezTo>
                  <a:pt x="2868673" y="715576"/>
                  <a:pt x="2867193" y="715469"/>
                  <a:pt x="2866088" y="715255"/>
                </a:cubicBezTo>
                <a:cubicBezTo>
                  <a:pt x="2864983" y="715041"/>
                  <a:pt x="2864181" y="714720"/>
                  <a:pt x="2863681" y="714292"/>
                </a:cubicBezTo>
                <a:cubicBezTo>
                  <a:pt x="2863182" y="713865"/>
                  <a:pt x="2862933" y="713223"/>
                  <a:pt x="2862933" y="712367"/>
                </a:cubicBezTo>
                <a:lnTo>
                  <a:pt x="2862933" y="702740"/>
                </a:lnTo>
                <a:cubicBezTo>
                  <a:pt x="2858725" y="707232"/>
                  <a:pt x="2854036" y="710727"/>
                  <a:pt x="2848866" y="713223"/>
                </a:cubicBezTo>
                <a:cubicBezTo>
                  <a:pt x="2843696" y="715719"/>
                  <a:pt x="2838223" y="716967"/>
                  <a:pt x="2832446" y="716967"/>
                </a:cubicBezTo>
                <a:cubicBezTo>
                  <a:pt x="2827383" y="716967"/>
                  <a:pt x="2822801" y="716307"/>
                  <a:pt x="2818700" y="714988"/>
                </a:cubicBezTo>
                <a:cubicBezTo>
                  <a:pt x="2814600" y="713668"/>
                  <a:pt x="2811106" y="711761"/>
                  <a:pt x="2808217" y="709265"/>
                </a:cubicBezTo>
                <a:cubicBezTo>
                  <a:pt x="2805329" y="706769"/>
                  <a:pt x="2803083" y="703702"/>
                  <a:pt x="2801478" y="700065"/>
                </a:cubicBezTo>
                <a:cubicBezTo>
                  <a:pt x="2799874" y="696428"/>
                  <a:pt x="2799071" y="692292"/>
                  <a:pt x="2799071" y="687657"/>
                </a:cubicBezTo>
                <a:cubicBezTo>
                  <a:pt x="2799071" y="682237"/>
                  <a:pt x="2800177" y="677530"/>
                  <a:pt x="2802388" y="673537"/>
                </a:cubicBezTo>
                <a:cubicBezTo>
                  <a:pt x="2804598" y="669543"/>
                  <a:pt x="2807771" y="666227"/>
                  <a:pt x="2811908" y="663589"/>
                </a:cubicBezTo>
                <a:cubicBezTo>
                  <a:pt x="2816044" y="660950"/>
                  <a:pt x="2821107" y="658971"/>
                  <a:pt x="2827098" y="657652"/>
                </a:cubicBezTo>
                <a:cubicBezTo>
                  <a:pt x="2833088" y="656332"/>
                  <a:pt x="2839827" y="655673"/>
                  <a:pt x="2847315" y="655673"/>
                </a:cubicBezTo>
                <a:lnTo>
                  <a:pt x="2860579" y="655673"/>
                </a:lnTo>
                <a:lnTo>
                  <a:pt x="2860579" y="648185"/>
                </a:lnTo>
                <a:cubicBezTo>
                  <a:pt x="2860579" y="644477"/>
                  <a:pt x="2860187" y="641196"/>
                  <a:pt x="2859403" y="638344"/>
                </a:cubicBezTo>
                <a:cubicBezTo>
                  <a:pt x="2858618" y="635491"/>
                  <a:pt x="2857352" y="633120"/>
                  <a:pt x="2855605" y="631230"/>
                </a:cubicBezTo>
                <a:cubicBezTo>
                  <a:pt x="2853858" y="629340"/>
                  <a:pt x="2851594" y="627914"/>
                  <a:pt x="2848813" y="626951"/>
                </a:cubicBezTo>
                <a:cubicBezTo>
                  <a:pt x="2846031" y="625989"/>
                  <a:pt x="2842608" y="625507"/>
                  <a:pt x="2838543" y="625507"/>
                </a:cubicBezTo>
                <a:cubicBezTo>
                  <a:pt x="2834193" y="625507"/>
                  <a:pt x="2830289" y="626024"/>
                  <a:pt x="2826830" y="627058"/>
                </a:cubicBezTo>
                <a:cubicBezTo>
                  <a:pt x="2823371" y="628092"/>
                  <a:pt x="2820340" y="629233"/>
                  <a:pt x="2817738" y="630481"/>
                </a:cubicBezTo>
                <a:cubicBezTo>
                  <a:pt x="2815135" y="631729"/>
                  <a:pt x="2812960" y="632870"/>
                  <a:pt x="2811213" y="633904"/>
                </a:cubicBezTo>
                <a:cubicBezTo>
                  <a:pt x="2809465" y="634938"/>
                  <a:pt x="2808164" y="635455"/>
                  <a:pt x="2807308" y="635455"/>
                </a:cubicBezTo>
                <a:cubicBezTo>
                  <a:pt x="2806738" y="635455"/>
                  <a:pt x="2806238" y="635313"/>
                  <a:pt x="2805811" y="635027"/>
                </a:cubicBezTo>
                <a:cubicBezTo>
                  <a:pt x="2805383" y="634742"/>
                  <a:pt x="2805008" y="634314"/>
                  <a:pt x="2804687" y="633744"/>
                </a:cubicBezTo>
                <a:cubicBezTo>
                  <a:pt x="2804366" y="633173"/>
                  <a:pt x="2804135" y="632442"/>
                  <a:pt x="2803992" y="631551"/>
                </a:cubicBezTo>
                <a:cubicBezTo>
                  <a:pt x="2803849" y="630660"/>
                  <a:pt x="2803778" y="629679"/>
                  <a:pt x="2803778" y="628609"/>
                </a:cubicBezTo>
                <a:cubicBezTo>
                  <a:pt x="2803778" y="626826"/>
                  <a:pt x="2803903" y="625418"/>
                  <a:pt x="2804153" y="624384"/>
                </a:cubicBezTo>
                <a:cubicBezTo>
                  <a:pt x="2804402" y="623350"/>
                  <a:pt x="2805008" y="622369"/>
                  <a:pt x="2805971" y="621442"/>
                </a:cubicBezTo>
                <a:cubicBezTo>
                  <a:pt x="2806934" y="620515"/>
                  <a:pt x="2808592" y="619428"/>
                  <a:pt x="2810945" y="618180"/>
                </a:cubicBezTo>
                <a:cubicBezTo>
                  <a:pt x="2813298" y="616932"/>
                  <a:pt x="2816008" y="615791"/>
                  <a:pt x="2819075" y="614757"/>
                </a:cubicBezTo>
                <a:cubicBezTo>
                  <a:pt x="2822141" y="613723"/>
                  <a:pt x="2825493" y="612867"/>
                  <a:pt x="2829130" y="612189"/>
                </a:cubicBezTo>
                <a:cubicBezTo>
                  <a:pt x="2832767" y="611512"/>
                  <a:pt x="2836440" y="611173"/>
                  <a:pt x="2840148" y="611173"/>
                </a:cubicBezTo>
                <a:close/>
                <a:moveTo>
                  <a:pt x="2514582" y="611173"/>
                </a:moveTo>
                <a:cubicBezTo>
                  <a:pt x="2522498" y="611173"/>
                  <a:pt x="2529397" y="612350"/>
                  <a:pt x="2535281" y="614703"/>
                </a:cubicBezTo>
                <a:cubicBezTo>
                  <a:pt x="2541164" y="617056"/>
                  <a:pt x="2546067" y="620480"/>
                  <a:pt x="2549989" y="624972"/>
                </a:cubicBezTo>
                <a:cubicBezTo>
                  <a:pt x="2553911" y="629465"/>
                  <a:pt x="2556853" y="634921"/>
                  <a:pt x="2558814" y="641339"/>
                </a:cubicBezTo>
                <a:cubicBezTo>
                  <a:pt x="2560775" y="647757"/>
                  <a:pt x="2561756" y="654995"/>
                  <a:pt x="2561756" y="663054"/>
                </a:cubicBezTo>
                <a:cubicBezTo>
                  <a:pt x="2561756" y="670898"/>
                  <a:pt x="2560721" y="678119"/>
                  <a:pt x="2558654" y="684715"/>
                </a:cubicBezTo>
                <a:cubicBezTo>
                  <a:pt x="2556585" y="691312"/>
                  <a:pt x="2553501" y="696999"/>
                  <a:pt x="2549401" y="701777"/>
                </a:cubicBezTo>
                <a:cubicBezTo>
                  <a:pt x="2545300" y="706555"/>
                  <a:pt x="2540165" y="710281"/>
                  <a:pt x="2533997" y="712955"/>
                </a:cubicBezTo>
                <a:cubicBezTo>
                  <a:pt x="2527828" y="715630"/>
                  <a:pt x="2520679" y="716967"/>
                  <a:pt x="2512549" y="716967"/>
                </a:cubicBezTo>
                <a:cubicBezTo>
                  <a:pt x="2504634" y="716967"/>
                  <a:pt x="2497734" y="715790"/>
                  <a:pt x="2491851" y="713437"/>
                </a:cubicBezTo>
                <a:cubicBezTo>
                  <a:pt x="2485967" y="711083"/>
                  <a:pt x="2481064" y="707660"/>
                  <a:pt x="2477142" y="703168"/>
                </a:cubicBezTo>
                <a:cubicBezTo>
                  <a:pt x="2473220" y="698675"/>
                  <a:pt x="2470296" y="693219"/>
                  <a:pt x="2468371" y="686801"/>
                </a:cubicBezTo>
                <a:cubicBezTo>
                  <a:pt x="2466445" y="680383"/>
                  <a:pt x="2465483" y="673109"/>
                  <a:pt x="2465483" y="664979"/>
                </a:cubicBezTo>
                <a:cubicBezTo>
                  <a:pt x="2465483" y="657135"/>
                  <a:pt x="2466499" y="649914"/>
                  <a:pt x="2468531" y="643318"/>
                </a:cubicBezTo>
                <a:cubicBezTo>
                  <a:pt x="2470564" y="636721"/>
                  <a:pt x="2473630" y="631034"/>
                  <a:pt x="2477731" y="626256"/>
                </a:cubicBezTo>
                <a:cubicBezTo>
                  <a:pt x="2481831" y="621478"/>
                  <a:pt x="2486948" y="617770"/>
                  <a:pt x="2493081" y="615131"/>
                </a:cubicBezTo>
                <a:cubicBezTo>
                  <a:pt x="2499214" y="612492"/>
                  <a:pt x="2506381" y="611173"/>
                  <a:pt x="2514582" y="611173"/>
                </a:cubicBezTo>
                <a:close/>
                <a:moveTo>
                  <a:pt x="2249598" y="611173"/>
                </a:moveTo>
                <a:cubicBezTo>
                  <a:pt x="2256515" y="611173"/>
                  <a:pt x="2262399" y="611958"/>
                  <a:pt x="2267248" y="613526"/>
                </a:cubicBezTo>
                <a:cubicBezTo>
                  <a:pt x="2272097" y="615095"/>
                  <a:pt x="2276020" y="617395"/>
                  <a:pt x="2279015" y="620426"/>
                </a:cubicBezTo>
                <a:cubicBezTo>
                  <a:pt x="2282010" y="623457"/>
                  <a:pt x="2284185" y="627219"/>
                  <a:pt x="2285540" y="631711"/>
                </a:cubicBezTo>
                <a:cubicBezTo>
                  <a:pt x="2286895" y="636204"/>
                  <a:pt x="2287572" y="641446"/>
                  <a:pt x="2287572" y="647436"/>
                </a:cubicBezTo>
                <a:lnTo>
                  <a:pt x="2287572" y="712367"/>
                </a:lnTo>
                <a:cubicBezTo>
                  <a:pt x="2287572" y="713223"/>
                  <a:pt x="2287287" y="713865"/>
                  <a:pt x="2286717" y="714292"/>
                </a:cubicBezTo>
                <a:cubicBezTo>
                  <a:pt x="2286146" y="714720"/>
                  <a:pt x="2285362" y="715041"/>
                  <a:pt x="2284363" y="715255"/>
                </a:cubicBezTo>
                <a:cubicBezTo>
                  <a:pt x="2283365" y="715469"/>
                  <a:pt x="2281903" y="715576"/>
                  <a:pt x="2279978" y="715576"/>
                </a:cubicBezTo>
                <a:cubicBezTo>
                  <a:pt x="2278123" y="715576"/>
                  <a:pt x="2276644" y="715469"/>
                  <a:pt x="2275538" y="715255"/>
                </a:cubicBezTo>
                <a:cubicBezTo>
                  <a:pt x="2274433" y="715041"/>
                  <a:pt x="2273631" y="714720"/>
                  <a:pt x="2273131" y="714292"/>
                </a:cubicBezTo>
                <a:cubicBezTo>
                  <a:pt x="2272632" y="713865"/>
                  <a:pt x="2272383" y="713223"/>
                  <a:pt x="2272383" y="712367"/>
                </a:cubicBezTo>
                <a:lnTo>
                  <a:pt x="2272383" y="702740"/>
                </a:lnTo>
                <a:cubicBezTo>
                  <a:pt x="2268175" y="707232"/>
                  <a:pt x="2263486" y="710727"/>
                  <a:pt x="2258316" y="713223"/>
                </a:cubicBezTo>
                <a:cubicBezTo>
                  <a:pt x="2253146" y="715719"/>
                  <a:pt x="2247673" y="716967"/>
                  <a:pt x="2241896" y="716967"/>
                </a:cubicBezTo>
                <a:cubicBezTo>
                  <a:pt x="2236833" y="716967"/>
                  <a:pt x="2232251" y="716307"/>
                  <a:pt x="2228150" y="714988"/>
                </a:cubicBezTo>
                <a:cubicBezTo>
                  <a:pt x="2224050" y="713668"/>
                  <a:pt x="2220556" y="711761"/>
                  <a:pt x="2217667" y="709265"/>
                </a:cubicBezTo>
                <a:cubicBezTo>
                  <a:pt x="2214779" y="706769"/>
                  <a:pt x="2212533" y="703702"/>
                  <a:pt x="2210928" y="700065"/>
                </a:cubicBezTo>
                <a:cubicBezTo>
                  <a:pt x="2209324" y="696428"/>
                  <a:pt x="2208521" y="692292"/>
                  <a:pt x="2208521" y="687657"/>
                </a:cubicBezTo>
                <a:cubicBezTo>
                  <a:pt x="2208521" y="682237"/>
                  <a:pt x="2209627" y="677530"/>
                  <a:pt x="2211838" y="673537"/>
                </a:cubicBezTo>
                <a:cubicBezTo>
                  <a:pt x="2214048" y="669543"/>
                  <a:pt x="2217222" y="666227"/>
                  <a:pt x="2221358" y="663589"/>
                </a:cubicBezTo>
                <a:cubicBezTo>
                  <a:pt x="2225494" y="660950"/>
                  <a:pt x="2230557" y="658971"/>
                  <a:pt x="2236548" y="657652"/>
                </a:cubicBezTo>
                <a:cubicBezTo>
                  <a:pt x="2242538" y="656332"/>
                  <a:pt x="2249277" y="655673"/>
                  <a:pt x="2256765" y="655673"/>
                </a:cubicBezTo>
                <a:lnTo>
                  <a:pt x="2270029" y="655673"/>
                </a:lnTo>
                <a:lnTo>
                  <a:pt x="2270029" y="648185"/>
                </a:lnTo>
                <a:cubicBezTo>
                  <a:pt x="2270029" y="644477"/>
                  <a:pt x="2269637" y="641196"/>
                  <a:pt x="2268853" y="638344"/>
                </a:cubicBezTo>
                <a:cubicBezTo>
                  <a:pt x="2268068" y="635491"/>
                  <a:pt x="2266802" y="633120"/>
                  <a:pt x="2265055" y="631230"/>
                </a:cubicBezTo>
                <a:cubicBezTo>
                  <a:pt x="2263308" y="629340"/>
                  <a:pt x="2261044" y="627914"/>
                  <a:pt x="2258263" y="626951"/>
                </a:cubicBezTo>
                <a:cubicBezTo>
                  <a:pt x="2255481" y="625989"/>
                  <a:pt x="2252058" y="625507"/>
                  <a:pt x="2247993" y="625507"/>
                </a:cubicBezTo>
                <a:cubicBezTo>
                  <a:pt x="2243643" y="625507"/>
                  <a:pt x="2239739" y="626024"/>
                  <a:pt x="2236280" y="627058"/>
                </a:cubicBezTo>
                <a:cubicBezTo>
                  <a:pt x="2232821" y="628092"/>
                  <a:pt x="2229791" y="629233"/>
                  <a:pt x="2227188" y="630481"/>
                </a:cubicBezTo>
                <a:cubicBezTo>
                  <a:pt x="2224585" y="631729"/>
                  <a:pt x="2222410" y="632870"/>
                  <a:pt x="2220663" y="633904"/>
                </a:cubicBezTo>
                <a:cubicBezTo>
                  <a:pt x="2218915" y="634938"/>
                  <a:pt x="2217614" y="635455"/>
                  <a:pt x="2216758" y="635455"/>
                </a:cubicBezTo>
                <a:cubicBezTo>
                  <a:pt x="2216188" y="635455"/>
                  <a:pt x="2215688" y="635313"/>
                  <a:pt x="2215261" y="635027"/>
                </a:cubicBezTo>
                <a:cubicBezTo>
                  <a:pt x="2214833" y="634742"/>
                  <a:pt x="2214458" y="634314"/>
                  <a:pt x="2214137" y="633744"/>
                </a:cubicBezTo>
                <a:cubicBezTo>
                  <a:pt x="2213816" y="633173"/>
                  <a:pt x="2213585" y="632442"/>
                  <a:pt x="2213442" y="631551"/>
                </a:cubicBezTo>
                <a:cubicBezTo>
                  <a:pt x="2213299" y="630660"/>
                  <a:pt x="2213228" y="629679"/>
                  <a:pt x="2213228" y="628609"/>
                </a:cubicBezTo>
                <a:cubicBezTo>
                  <a:pt x="2213228" y="626826"/>
                  <a:pt x="2213353" y="625418"/>
                  <a:pt x="2213603" y="624384"/>
                </a:cubicBezTo>
                <a:cubicBezTo>
                  <a:pt x="2213852" y="623350"/>
                  <a:pt x="2214458" y="622369"/>
                  <a:pt x="2215421" y="621442"/>
                </a:cubicBezTo>
                <a:cubicBezTo>
                  <a:pt x="2216384" y="620515"/>
                  <a:pt x="2218042" y="619428"/>
                  <a:pt x="2220395" y="618180"/>
                </a:cubicBezTo>
                <a:cubicBezTo>
                  <a:pt x="2222748" y="616932"/>
                  <a:pt x="2225458" y="615791"/>
                  <a:pt x="2228525" y="614757"/>
                </a:cubicBezTo>
                <a:cubicBezTo>
                  <a:pt x="2231591" y="613723"/>
                  <a:pt x="2234943" y="612867"/>
                  <a:pt x="2238580" y="612189"/>
                </a:cubicBezTo>
                <a:cubicBezTo>
                  <a:pt x="2242217" y="611512"/>
                  <a:pt x="2245890" y="611173"/>
                  <a:pt x="2249598" y="611173"/>
                </a:cubicBezTo>
                <a:close/>
                <a:moveTo>
                  <a:pt x="1921465" y="611173"/>
                </a:moveTo>
                <a:cubicBezTo>
                  <a:pt x="1929024" y="611173"/>
                  <a:pt x="1935460" y="612385"/>
                  <a:pt x="1940773" y="614810"/>
                </a:cubicBezTo>
                <a:cubicBezTo>
                  <a:pt x="1946085" y="617235"/>
                  <a:pt x="1950454" y="620497"/>
                  <a:pt x="1953877" y="624598"/>
                </a:cubicBezTo>
                <a:cubicBezTo>
                  <a:pt x="1957300" y="628698"/>
                  <a:pt x="1959813" y="633512"/>
                  <a:pt x="1961418" y="639039"/>
                </a:cubicBezTo>
                <a:cubicBezTo>
                  <a:pt x="1963023" y="644566"/>
                  <a:pt x="1963825" y="650467"/>
                  <a:pt x="1963825" y="656742"/>
                </a:cubicBezTo>
                <a:lnTo>
                  <a:pt x="1963825" y="659952"/>
                </a:lnTo>
                <a:cubicBezTo>
                  <a:pt x="1963825" y="662733"/>
                  <a:pt x="1963126" y="664712"/>
                  <a:pt x="1961730" y="665888"/>
                </a:cubicBezTo>
                <a:cubicBezTo>
                  <a:pt x="1960333" y="667065"/>
                  <a:pt x="1958739" y="667653"/>
                  <a:pt x="1956947" y="667653"/>
                </a:cubicBezTo>
                <a:lnTo>
                  <a:pt x="1893545" y="667653"/>
                </a:lnTo>
                <a:cubicBezTo>
                  <a:pt x="1893545" y="673002"/>
                  <a:pt x="1894083" y="677816"/>
                  <a:pt x="1895157" y="682094"/>
                </a:cubicBezTo>
                <a:cubicBezTo>
                  <a:pt x="1896232" y="686373"/>
                  <a:pt x="1898024" y="690046"/>
                  <a:pt x="1900532" y="693112"/>
                </a:cubicBezTo>
                <a:cubicBezTo>
                  <a:pt x="1903040" y="696179"/>
                  <a:pt x="1906301" y="698532"/>
                  <a:pt x="1910314" y="700172"/>
                </a:cubicBezTo>
                <a:cubicBezTo>
                  <a:pt x="1914327" y="701813"/>
                  <a:pt x="1919236" y="702633"/>
                  <a:pt x="1925040" y="702633"/>
                </a:cubicBezTo>
                <a:cubicBezTo>
                  <a:pt x="1929626" y="702633"/>
                  <a:pt x="1933711" y="702258"/>
                  <a:pt x="1937294" y="701509"/>
                </a:cubicBezTo>
                <a:cubicBezTo>
                  <a:pt x="1940877" y="700761"/>
                  <a:pt x="1943976" y="699923"/>
                  <a:pt x="1946592" y="698996"/>
                </a:cubicBezTo>
                <a:cubicBezTo>
                  <a:pt x="1949208" y="698069"/>
                  <a:pt x="1951358" y="697231"/>
                  <a:pt x="1953042" y="696482"/>
                </a:cubicBezTo>
                <a:cubicBezTo>
                  <a:pt x="1954726" y="695733"/>
                  <a:pt x="1955998" y="695359"/>
                  <a:pt x="1956858" y="695359"/>
                </a:cubicBezTo>
                <a:cubicBezTo>
                  <a:pt x="1957360" y="695359"/>
                  <a:pt x="1957807" y="695483"/>
                  <a:pt x="1958201" y="695733"/>
                </a:cubicBezTo>
                <a:cubicBezTo>
                  <a:pt x="1958595" y="695983"/>
                  <a:pt x="1958900" y="696357"/>
                  <a:pt x="1959115" y="696856"/>
                </a:cubicBezTo>
                <a:cubicBezTo>
                  <a:pt x="1959330" y="697355"/>
                  <a:pt x="1959491" y="698051"/>
                  <a:pt x="1959599" y="698942"/>
                </a:cubicBezTo>
                <a:cubicBezTo>
                  <a:pt x="1959706" y="699834"/>
                  <a:pt x="1959760" y="700921"/>
                  <a:pt x="1959760" y="702205"/>
                </a:cubicBezTo>
                <a:cubicBezTo>
                  <a:pt x="1959760" y="703132"/>
                  <a:pt x="1959724" y="703934"/>
                  <a:pt x="1959653" y="704612"/>
                </a:cubicBezTo>
                <a:cubicBezTo>
                  <a:pt x="1959582" y="705289"/>
                  <a:pt x="1959493" y="705895"/>
                  <a:pt x="1959386" y="706430"/>
                </a:cubicBezTo>
                <a:cubicBezTo>
                  <a:pt x="1959279" y="706965"/>
                  <a:pt x="1959100" y="707446"/>
                  <a:pt x="1958851" y="707874"/>
                </a:cubicBezTo>
                <a:cubicBezTo>
                  <a:pt x="1958601" y="708302"/>
                  <a:pt x="1958280" y="708712"/>
                  <a:pt x="1957888" y="709104"/>
                </a:cubicBezTo>
                <a:cubicBezTo>
                  <a:pt x="1957496" y="709497"/>
                  <a:pt x="1956337" y="710138"/>
                  <a:pt x="1954411" y="711030"/>
                </a:cubicBezTo>
                <a:cubicBezTo>
                  <a:pt x="1952486" y="711921"/>
                  <a:pt x="1949990" y="712795"/>
                  <a:pt x="1946924" y="713651"/>
                </a:cubicBezTo>
                <a:cubicBezTo>
                  <a:pt x="1943857" y="714506"/>
                  <a:pt x="1940309" y="715273"/>
                  <a:pt x="1936280" y="715950"/>
                </a:cubicBezTo>
                <a:cubicBezTo>
                  <a:pt x="1932251" y="716628"/>
                  <a:pt x="1927954" y="716967"/>
                  <a:pt x="1923390" y="716967"/>
                </a:cubicBezTo>
                <a:cubicBezTo>
                  <a:pt x="1915474" y="716967"/>
                  <a:pt x="1908539" y="715861"/>
                  <a:pt x="1902584" y="713651"/>
                </a:cubicBezTo>
                <a:cubicBezTo>
                  <a:pt x="1896630" y="711440"/>
                  <a:pt x="1891620" y="708159"/>
                  <a:pt x="1887555" y="703809"/>
                </a:cubicBezTo>
                <a:cubicBezTo>
                  <a:pt x="1883490" y="699459"/>
                  <a:pt x="1880424" y="694004"/>
                  <a:pt x="1878356" y="687443"/>
                </a:cubicBezTo>
                <a:cubicBezTo>
                  <a:pt x="1876287" y="680882"/>
                  <a:pt x="1875253" y="673252"/>
                  <a:pt x="1875253" y="664551"/>
                </a:cubicBezTo>
                <a:cubicBezTo>
                  <a:pt x="1875253" y="656279"/>
                  <a:pt x="1876323" y="648844"/>
                  <a:pt x="1878463" y="642248"/>
                </a:cubicBezTo>
                <a:cubicBezTo>
                  <a:pt x="1880602" y="635651"/>
                  <a:pt x="1883686" y="630053"/>
                  <a:pt x="1887716" y="625454"/>
                </a:cubicBezTo>
                <a:cubicBezTo>
                  <a:pt x="1891745" y="620854"/>
                  <a:pt x="1896612" y="617324"/>
                  <a:pt x="1902317" y="614864"/>
                </a:cubicBezTo>
                <a:cubicBezTo>
                  <a:pt x="1908022" y="612403"/>
                  <a:pt x="1914405" y="611173"/>
                  <a:pt x="1921465" y="611173"/>
                </a:cubicBezTo>
                <a:close/>
                <a:moveTo>
                  <a:pt x="1816690" y="611173"/>
                </a:moveTo>
                <a:cubicBezTo>
                  <a:pt x="1824249" y="611173"/>
                  <a:pt x="1830685" y="612385"/>
                  <a:pt x="1835998" y="614810"/>
                </a:cubicBezTo>
                <a:cubicBezTo>
                  <a:pt x="1841311" y="617235"/>
                  <a:pt x="1845679" y="620497"/>
                  <a:pt x="1849102" y="624598"/>
                </a:cubicBezTo>
                <a:cubicBezTo>
                  <a:pt x="1852525" y="628698"/>
                  <a:pt x="1855038" y="633512"/>
                  <a:pt x="1856643" y="639039"/>
                </a:cubicBezTo>
                <a:cubicBezTo>
                  <a:pt x="1858248" y="644566"/>
                  <a:pt x="1859050" y="650467"/>
                  <a:pt x="1859050" y="656742"/>
                </a:cubicBezTo>
                <a:lnTo>
                  <a:pt x="1859050" y="659952"/>
                </a:lnTo>
                <a:cubicBezTo>
                  <a:pt x="1859050" y="662733"/>
                  <a:pt x="1858351" y="664712"/>
                  <a:pt x="1856955" y="665888"/>
                </a:cubicBezTo>
                <a:cubicBezTo>
                  <a:pt x="1855558" y="667065"/>
                  <a:pt x="1853964" y="667653"/>
                  <a:pt x="1852172" y="667653"/>
                </a:cubicBezTo>
                <a:lnTo>
                  <a:pt x="1788770" y="667653"/>
                </a:lnTo>
                <a:cubicBezTo>
                  <a:pt x="1788770" y="673002"/>
                  <a:pt x="1789308" y="677816"/>
                  <a:pt x="1790382" y="682094"/>
                </a:cubicBezTo>
                <a:cubicBezTo>
                  <a:pt x="1791457" y="686373"/>
                  <a:pt x="1793249" y="690046"/>
                  <a:pt x="1795757" y="693112"/>
                </a:cubicBezTo>
                <a:cubicBezTo>
                  <a:pt x="1798265" y="696179"/>
                  <a:pt x="1801526" y="698532"/>
                  <a:pt x="1805539" y="700172"/>
                </a:cubicBezTo>
                <a:cubicBezTo>
                  <a:pt x="1809552" y="701813"/>
                  <a:pt x="1814461" y="702633"/>
                  <a:pt x="1820265" y="702633"/>
                </a:cubicBezTo>
                <a:cubicBezTo>
                  <a:pt x="1824851" y="702633"/>
                  <a:pt x="1828936" y="702258"/>
                  <a:pt x="1832519" y="701509"/>
                </a:cubicBezTo>
                <a:cubicBezTo>
                  <a:pt x="1836102" y="700761"/>
                  <a:pt x="1839201" y="699923"/>
                  <a:pt x="1841817" y="698996"/>
                </a:cubicBezTo>
                <a:cubicBezTo>
                  <a:pt x="1844433" y="698069"/>
                  <a:pt x="1846582" y="697231"/>
                  <a:pt x="1848267" y="696482"/>
                </a:cubicBezTo>
                <a:cubicBezTo>
                  <a:pt x="1849951" y="695733"/>
                  <a:pt x="1851223" y="695359"/>
                  <a:pt x="1852083" y="695359"/>
                </a:cubicBezTo>
                <a:cubicBezTo>
                  <a:pt x="1852585" y="695359"/>
                  <a:pt x="1853032" y="695483"/>
                  <a:pt x="1853426" y="695733"/>
                </a:cubicBezTo>
                <a:cubicBezTo>
                  <a:pt x="1853820" y="695983"/>
                  <a:pt x="1854125" y="696357"/>
                  <a:pt x="1854340" y="696856"/>
                </a:cubicBezTo>
                <a:cubicBezTo>
                  <a:pt x="1854555" y="697355"/>
                  <a:pt x="1854716" y="698051"/>
                  <a:pt x="1854824" y="698942"/>
                </a:cubicBezTo>
                <a:cubicBezTo>
                  <a:pt x="1854931" y="699834"/>
                  <a:pt x="1854985" y="700921"/>
                  <a:pt x="1854985" y="702205"/>
                </a:cubicBezTo>
                <a:cubicBezTo>
                  <a:pt x="1854985" y="703132"/>
                  <a:pt x="1854949" y="703934"/>
                  <a:pt x="1854878" y="704612"/>
                </a:cubicBezTo>
                <a:cubicBezTo>
                  <a:pt x="1854807" y="705289"/>
                  <a:pt x="1854718" y="705895"/>
                  <a:pt x="1854611" y="706430"/>
                </a:cubicBezTo>
                <a:cubicBezTo>
                  <a:pt x="1854504" y="706965"/>
                  <a:pt x="1854325" y="707446"/>
                  <a:pt x="1854076" y="707874"/>
                </a:cubicBezTo>
                <a:cubicBezTo>
                  <a:pt x="1853826" y="708302"/>
                  <a:pt x="1853505" y="708712"/>
                  <a:pt x="1853113" y="709104"/>
                </a:cubicBezTo>
                <a:cubicBezTo>
                  <a:pt x="1852721" y="709497"/>
                  <a:pt x="1851562" y="710138"/>
                  <a:pt x="1849636" y="711030"/>
                </a:cubicBezTo>
                <a:cubicBezTo>
                  <a:pt x="1847711" y="711921"/>
                  <a:pt x="1845215" y="712795"/>
                  <a:pt x="1842149" y="713651"/>
                </a:cubicBezTo>
                <a:cubicBezTo>
                  <a:pt x="1839082" y="714506"/>
                  <a:pt x="1835534" y="715273"/>
                  <a:pt x="1831505" y="715950"/>
                </a:cubicBezTo>
                <a:cubicBezTo>
                  <a:pt x="1827476" y="716628"/>
                  <a:pt x="1823179" y="716967"/>
                  <a:pt x="1818615" y="716967"/>
                </a:cubicBezTo>
                <a:cubicBezTo>
                  <a:pt x="1810699" y="716967"/>
                  <a:pt x="1803764" y="715861"/>
                  <a:pt x="1797809" y="713651"/>
                </a:cubicBezTo>
                <a:cubicBezTo>
                  <a:pt x="1791855" y="711440"/>
                  <a:pt x="1786845" y="708159"/>
                  <a:pt x="1782780" y="703809"/>
                </a:cubicBezTo>
                <a:cubicBezTo>
                  <a:pt x="1778715" y="699459"/>
                  <a:pt x="1775649" y="694004"/>
                  <a:pt x="1773581" y="687443"/>
                </a:cubicBezTo>
                <a:cubicBezTo>
                  <a:pt x="1771512" y="680882"/>
                  <a:pt x="1770478" y="673252"/>
                  <a:pt x="1770478" y="664551"/>
                </a:cubicBezTo>
                <a:cubicBezTo>
                  <a:pt x="1770478" y="656279"/>
                  <a:pt x="1771548" y="648844"/>
                  <a:pt x="1773688" y="642248"/>
                </a:cubicBezTo>
                <a:cubicBezTo>
                  <a:pt x="1775827" y="635651"/>
                  <a:pt x="1778911" y="630053"/>
                  <a:pt x="1782941" y="625454"/>
                </a:cubicBezTo>
                <a:cubicBezTo>
                  <a:pt x="1786970" y="620854"/>
                  <a:pt x="1791837" y="617324"/>
                  <a:pt x="1797542" y="614864"/>
                </a:cubicBezTo>
                <a:cubicBezTo>
                  <a:pt x="1803247" y="612403"/>
                  <a:pt x="1809630" y="611173"/>
                  <a:pt x="1816690" y="611173"/>
                </a:cubicBezTo>
                <a:close/>
                <a:moveTo>
                  <a:pt x="1342900" y="611173"/>
                </a:moveTo>
                <a:cubicBezTo>
                  <a:pt x="1343827" y="611173"/>
                  <a:pt x="1344879" y="611227"/>
                  <a:pt x="1346056" y="611334"/>
                </a:cubicBezTo>
                <a:cubicBezTo>
                  <a:pt x="1347232" y="611441"/>
                  <a:pt x="1348462" y="611637"/>
                  <a:pt x="1349746" y="611922"/>
                </a:cubicBezTo>
                <a:cubicBezTo>
                  <a:pt x="1351030" y="612207"/>
                  <a:pt x="1352188" y="612528"/>
                  <a:pt x="1353223" y="612885"/>
                </a:cubicBezTo>
                <a:cubicBezTo>
                  <a:pt x="1354256" y="613241"/>
                  <a:pt x="1354988" y="613598"/>
                  <a:pt x="1355415" y="613954"/>
                </a:cubicBezTo>
                <a:cubicBezTo>
                  <a:pt x="1355843" y="614311"/>
                  <a:pt x="1356128" y="614650"/>
                  <a:pt x="1356271" y="614971"/>
                </a:cubicBezTo>
                <a:cubicBezTo>
                  <a:pt x="1356414" y="615291"/>
                  <a:pt x="1356539" y="615702"/>
                  <a:pt x="1356646" y="616201"/>
                </a:cubicBezTo>
                <a:cubicBezTo>
                  <a:pt x="1356753" y="616700"/>
                  <a:pt x="1356824" y="617431"/>
                  <a:pt x="1356860" y="618394"/>
                </a:cubicBezTo>
                <a:cubicBezTo>
                  <a:pt x="1356895" y="619356"/>
                  <a:pt x="1356913" y="620658"/>
                  <a:pt x="1356913" y="622298"/>
                </a:cubicBezTo>
                <a:cubicBezTo>
                  <a:pt x="1356913" y="623867"/>
                  <a:pt x="1356877" y="625186"/>
                  <a:pt x="1356806" y="626256"/>
                </a:cubicBezTo>
                <a:cubicBezTo>
                  <a:pt x="1356735" y="627326"/>
                  <a:pt x="1356592" y="628164"/>
                  <a:pt x="1356378" y="628770"/>
                </a:cubicBezTo>
                <a:cubicBezTo>
                  <a:pt x="1356164" y="629376"/>
                  <a:pt x="1355897" y="629839"/>
                  <a:pt x="1355576" y="630160"/>
                </a:cubicBezTo>
                <a:cubicBezTo>
                  <a:pt x="1355255" y="630481"/>
                  <a:pt x="1354809" y="630642"/>
                  <a:pt x="1354239" y="630642"/>
                </a:cubicBezTo>
                <a:cubicBezTo>
                  <a:pt x="1353668" y="630642"/>
                  <a:pt x="1352973" y="630481"/>
                  <a:pt x="1352153" y="630160"/>
                </a:cubicBezTo>
                <a:cubicBezTo>
                  <a:pt x="1351333" y="629839"/>
                  <a:pt x="1350406" y="629519"/>
                  <a:pt x="1349372" y="629198"/>
                </a:cubicBezTo>
                <a:cubicBezTo>
                  <a:pt x="1348338" y="628877"/>
                  <a:pt x="1347179" y="628574"/>
                  <a:pt x="1345895" y="628288"/>
                </a:cubicBezTo>
                <a:cubicBezTo>
                  <a:pt x="1344611" y="628003"/>
                  <a:pt x="1343221" y="627860"/>
                  <a:pt x="1341723" y="627860"/>
                </a:cubicBezTo>
                <a:cubicBezTo>
                  <a:pt x="1339940" y="627860"/>
                  <a:pt x="1338193" y="628217"/>
                  <a:pt x="1336482" y="628930"/>
                </a:cubicBezTo>
                <a:cubicBezTo>
                  <a:pt x="1334770" y="629643"/>
                  <a:pt x="1332969" y="630820"/>
                  <a:pt x="1331080" y="632460"/>
                </a:cubicBezTo>
                <a:cubicBezTo>
                  <a:pt x="1329190" y="634100"/>
                  <a:pt x="1327211" y="636275"/>
                  <a:pt x="1325143" y="638985"/>
                </a:cubicBezTo>
                <a:cubicBezTo>
                  <a:pt x="1323075" y="641695"/>
                  <a:pt x="1320793" y="645011"/>
                  <a:pt x="1318297" y="648934"/>
                </a:cubicBezTo>
                <a:lnTo>
                  <a:pt x="1318297" y="712260"/>
                </a:lnTo>
                <a:cubicBezTo>
                  <a:pt x="1318297" y="712831"/>
                  <a:pt x="1318154" y="713312"/>
                  <a:pt x="1317869" y="713704"/>
                </a:cubicBezTo>
                <a:cubicBezTo>
                  <a:pt x="1317584" y="714096"/>
                  <a:pt x="1317120" y="714435"/>
                  <a:pt x="1316478" y="714720"/>
                </a:cubicBezTo>
                <a:cubicBezTo>
                  <a:pt x="1315836" y="715006"/>
                  <a:pt x="1314945" y="715219"/>
                  <a:pt x="1313804" y="715362"/>
                </a:cubicBezTo>
                <a:cubicBezTo>
                  <a:pt x="1312663" y="715505"/>
                  <a:pt x="1311201" y="715576"/>
                  <a:pt x="1309418" y="715576"/>
                </a:cubicBezTo>
                <a:cubicBezTo>
                  <a:pt x="1307707" y="715576"/>
                  <a:pt x="1306280" y="715505"/>
                  <a:pt x="1305139" y="715362"/>
                </a:cubicBezTo>
                <a:cubicBezTo>
                  <a:pt x="1303998" y="715219"/>
                  <a:pt x="1303089" y="715006"/>
                  <a:pt x="1302412" y="714720"/>
                </a:cubicBezTo>
                <a:cubicBezTo>
                  <a:pt x="1301734" y="714435"/>
                  <a:pt x="1301271" y="714096"/>
                  <a:pt x="1301021" y="713704"/>
                </a:cubicBezTo>
                <a:cubicBezTo>
                  <a:pt x="1300771" y="713312"/>
                  <a:pt x="1300647" y="712831"/>
                  <a:pt x="1300647" y="712260"/>
                </a:cubicBezTo>
                <a:lnTo>
                  <a:pt x="1300647" y="615987"/>
                </a:lnTo>
                <a:cubicBezTo>
                  <a:pt x="1300647" y="615416"/>
                  <a:pt x="1300754" y="614935"/>
                  <a:pt x="1300968" y="614543"/>
                </a:cubicBezTo>
                <a:cubicBezTo>
                  <a:pt x="1301182" y="614150"/>
                  <a:pt x="1301609" y="613794"/>
                  <a:pt x="1302251" y="613473"/>
                </a:cubicBezTo>
                <a:cubicBezTo>
                  <a:pt x="1302893" y="613152"/>
                  <a:pt x="1303713" y="612938"/>
                  <a:pt x="1304712" y="612831"/>
                </a:cubicBezTo>
                <a:cubicBezTo>
                  <a:pt x="1305710" y="612724"/>
                  <a:pt x="1307029" y="612671"/>
                  <a:pt x="1308669" y="612671"/>
                </a:cubicBezTo>
                <a:cubicBezTo>
                  <a:pt x="1310238" y="612671"/>
                  <a:pt x="1311540" y="612724"/>
                  <a:pt x="1312574" y="612831"/>
                </a:cubicBezTo>
                <a:cubicBezTo>
                  <a:pt x="1313608" y="612938"/>
                  <a:pt x="1314410" y="613152"/>
                  <a:pt x="1314981" y="613473"/>
                </a:cubicBezTo>
                <a:cubicBezTo>
                  <a:pt x="1315551" y="613794"/>
                  <a:pt x="1315961" y="614150"/>
                  <a:pt x="1316211" y="614543"/>
                </a:cubicBezTo>
                <a:cubicBezTo>
                  <a:pt x="1316460" y="614935"/>
                  <a:pt x="1316585" y="615416"/>
                  <a:pt x="1316585" y="615987"/>
                </a:cubicBezTo>
                <a:lnTo>
                  <a:pt x="1316585" y="630000"/>
                </a:lnTo>
                <a:cubicBezTo>
                  <a:pt x="1319224" y="626149"/>
                  <a:pt x="1321702" y="623011"/>
                  <a:pt x="1324020" y="620587"/>
                </a:cubicBezTo>
                <a:cubicBezTo>
                  <a:pt x="1326337" y="618162"/>
                  <a:pt x="1328530" y="616254"/>
                  <a:pt x="1330598" y="614864"/>
                </a:cubicBezTo>
                <a:cubicBezTo>
                  <a:pt x="1332666" y="613473"/>
                  <a:pt x="1334717" y="612510"/>
                  <a:pt x="1336749" y="611975"/>
                </a:cubicBezTo>
                <a:cubicBezTo>
                  <a:pt x="1338782" y="611441"/>
                  <a:pt x="1340832" y="611173"/>
                  <a:pt x="1342900" y="611173"/>
                </a:cubicBezTo>
                <a:close/>
                <a:moveTo>
                  <a:pt x="1228707" y="611173"/>
                </a:moveTo>
                <a:cubicBezTo>
                  <a:pt x="1236623" y="611173"/>
                  <a:pt x="1243522" y="612350"/>
                  <a:pt x="1249405" y="614703"/>
                </a:cubicBezTo>
                <a:cubicBezTo>
                  <a:pt x="1255289" y="617056"/>
                  <a:pt x="1260192" y="620480"/>
                  <a:pt x="1264114" y="624972"/>
                </a:cubicBezTo>
                <a:cubicBezTo>
                  <a:pt x="1268036" y="629465"/>
                  <a:pt x="1270978" y="634921"/>
                  <a:pt x="1272939" y="641339"/>
                </a:cubicBezTo>
                <a:cubicBezTo>
                  <a:pt x="1274900" y="647757"/>
                  <a:pt x="1275881" y="654995"/>
                  <a:pt x="1275881" y="663054"/>
                </a:cubicBezTo>
                <a:cubicBezTo>
                  <a:pt x="1275881" y="670898"/>
                  <a:pt x="1274847" y="678119"/>
                  <a:pt x="1272778" y="684715"/>
                </a:cubicBezTo>
                <a:cubicBezTo>
                  <a:pt x="1270710" y="691312"/>
                  <a:pt x="1267626" y="696999"/>
                  <a:pt x="1263526" y="701777"/>
                </a:cubicBezTo>
                <a:cubicBezTo>
                  <a:pt x="1259425" y="706555"/>
                  <a:pt x="1254291" y="710281"/>
                  <a:pt x="1248122" y="712955"/>
                </a:cubicBezTo>
                <a:cubicBezTo>
                  <a:pt x="1241953" y="715630"/>
                  <a:pt x="1234804" y="716967"/>
                  <a:pt x="1226674" y="716967"/>
                </a:cubicBezTo>
                <a:cubicBezTo>
                  <a:pt x="1218759" y="716967"/>
                  <a:pt x="1211859" y="715790"/>
                  <a:pt x="1205976" y="713437"/>
                </a:cubicBezTo>
                <a:cubicBezTo>
                  <a:pt x="1200092" y="711083"/>
                  <a:pt x="1195189" y="707660"/>
                  <a:pt x="1191267" y="703168"/>
                </a:cubicBezTo>
                <a:cubicBezTo>
                  <a:pt x="1187345" y="698675"/>
                  <a:pt x="1184421" y="693219"/>
                  <a:pt x="1182496" y="686801"/>
                </a:cubicBezTo>
                <a:cubicBezTo>
                  <a:pt x="1180570" y="680383"/>
                  <a:pt x="1179608" y="673109"/>
                  <a:pt x="1179608" y="664979"/>
                </a:cubicBezTo>
                <a:cubicBezTo>
                  <a:pt x="1179608" y="657135"/>
                  <a:pt x="1180624" y="649914"/>
                  <a:pt x="1182656" y="643318"/>
                </a:cubicBezTo>
                <a:cubicBezTo>
                  <a:pt x="1184689" y="636721"/>
                  <a:pt x="1187755" y="631034"/>
                  <a:pt x="1191856" y="626256"/>
                </a:cubicBezTo>
                <a:cubicBezTo>
                  <a:pt x="1195956" y="621478"/>
                  <a:pt x="1201073" y="617770"/>
                  <a:pt x="1207206" y="615131"/>
                </a:cubicBezTo>
                <a:cubicBezTo>
                  <a:pt x="1213339" y="612492"/>
                  <a:pt x="1220506" y="611173"/>
                  <a:pt x="1228707" y="611173"/>
                </a:cubicBezTo>
                <a:close/>
                <a:moveTo>
                  <a:pt x="799975" y="611173"/>
                </a:moveTo>
                <a:cubicBezTo>
                  <a:pt x="800902" y="611173"/>
                  <a:pt x="801954" y="611227"/>
                  <a:pt x="803130" y="611334"/>
                </a:cubicBezTo>
                <a:cubicBezTo>
                  <a:pt x="804307" y="611441"/>
                  <a:pt x="805537" y="611637"/>
                  <a:pt x="806821" y="611922"/>
                </a:cubicBezTo>
                <a:cubicBezTo>
                  <a:pt x="808105" y="612207"/>
                  <a:pt x="809263" y="612528"/>
                  <a:pt x="810297" y="612885"/>
                </a:cubicBezTo>
                <a:cubicBezTo>
                  <a:pt x="811331" y="613241"/>
                  <a:pt x="812062" y="613598"/>
                  <a:pt x="812490" y="613954"/>
                </a:cubicBezTo>
                <a:cubicBezTo>
                  <a:pt x="812918" y="614311"/>
                  <a:pt x="813203" y="614650"/>
                  <a:pt x="813346" y="614971"/>
                </a:cubicBezTo>
                <a:cubicBezTo>
                  <a:pt x="813489" y="615291"/>
                  <a:pt x="813614" y="615702"/>
                  <a:pt x="813720" y="616201"/>
                </a:cubicBezTo>
                <a:cubicBezTo>
                  <a:pt x="813828" y="616700"/>
                  <a:pt x="813899" y="617431"/>
                  <a:pt x="813934" y="618394"/>
                </a:cubicBezTo>
                <a:cubicBezTo>
                  <a:pt x="813970" y="619356"/>
                  <a:pt x="813988" y="620658"/>
                  <a:pt x="813988" y="622298"/>
                </a:cubicBezTo>
                <a:cubicBezTo>
                  <a:pt x="813988" y="623867"/>
                  <a:pt x="813952" y="625186"/>
                  <a:pt x="813881" y="626256"/>
                </a:cubicBezTo>
                <a:cubicBezTo>
                  <a:pt x="813810" y="627326"/>
                  <a:pt x="813667" y="628164"/>
                  <a:pt x="813453" y="628770"/>
                </a:cubicBezTo>
                <a:cubicBezTo>
                  <a:pt x="813239" y="629376"/>
                  <a:pt x="812972" y="629839"/>
                  <a:pt x="812651" y="630160"/>
                </a:cubicBezTo>
                <a:cubicBezTo>
                  <a:pt x="812330" y="630481"/>
                  <a:pt x="811884" y="630642"/>
                  <a:pt x="811314" y="630642"/>
                </a:cubicBezTo>
                <a:cubicBezTo>
                  <a:pt x="810743" y="630642"/>
                  <a:pt x="810048" y="630481"/>
                  <a:pt x="809228" y="630160"/>
                </a:cubicBezTo>
                <a:cubicBezTo>
                  <a:pt x="808408" y="629839"/>
                  <a:pt x="807481" y="629519"/>
                  <a:pt x="806447" y="629198"/>
                </a:cubicBezTo>
                <a:cubicBezTo>
                  <a:pt x="805412" y="628877"/>
                  <a:pt x="804254" y="628574"/>
                  <a:pt x="802970" y="628288"/>
                </a:cubicBezTo>
                <a:cubicBezTo>
                  <a:pt x="801686" y="628003"/>
                  <a:pt x="800296" y="627860"/>
                  <a:pt x="798798" y="627860"/>
                </a:cubicBezTo>
                <a:cubicBezTo>
                  <a:pt x="797015" y="627860"/>
                  <a:pt x="795268" y="628217"/>
                  <a:pt x="793557" y="628930"/>
                </a:cubicBezTo>
                <a:cubicBezTo>
                  <a:pt x="791845" y="629643"/>
                  <a:pt x="790044" y="630820"/>
                  <a:pt x="788155" y="632460"/>
                </a:cubicBezTo>
                <a:cubicBezTo>
                  <a:pt x="786265" y="634100"/>
                  <a:pt x="784286" y="636275"/>
                  <a:pt x="782218" y="638985"/>
                </a:cubicBezTo>
                <a:cubicBezTo>
                  <a:pt x="780150" y="641695"/>
                  <a:pt x="777868" y="645011"/>
                  <a:pt x="775372" y="648934"/>
                </a:cubicBezTo>
                <a:lnTo>
                  <a:pt x="775372" y="712260"/>
                </a:lnTo>
                <a:cubicBezTo>
                  <a:pt x="775372" y="712831"/>
                  <a:pt x="775229" y="713312"/>
                  <a:pt x="774944" y="713704"/>
                </a:cubicBezTo>
                <a:cubicBezTo>
                  <a:pt x="774659" y="714096"/>
                  <a:pt x="774195" y="714435"/>
                  <a:pt x="773553" y="714720"/>
                </a:cubicBezTo>
                <a:cubicBezTo>
                  <a:pt x="772911" y="715006"/>
                  <a:pt x="772020" y="715219"/>
                  <a:pt x="770879" y="715362"/>
                </a:cubicBezTo>
                <a:cubicBezTo>
                  <a:pt x="769738" y="715505"/>
                  <a:pt x="768276" y="715576"/>
                  <a:pt x="766493" y="715576"/>
                </a:cubicBezTo>
                <a:cubicBezTo>
                  <a:pt x="764782" y="715576"/>
                  <a:pt x="763355" y="715505"/>
                  <a:pt x="762214" y="715362"/>
                </a:cubicBezTo>
                <a:cubicBezTo>
                  <a:pt x="761073" y="715219"/>
                  <a:pt x="760164" y="715006"/>
                  <a:pt x="759487" y="714720"/>
                </a:cubicBezTo>
                <a:cubicBezTo>
                  <a:pt x="758809" y="714435"/>
                  <a:pt x="758346" y="714096"/>
                  <a:pt x="758096" y="713704"/>
                </a:cubicBezTo>
                <a:cubicBezTo>
                  <a:pt x="757846" y="713312"/>
                  <a:pt x="757722" y="712831"/>
                  <a:pt x="757722" y="712260"/>
                </a:cubicBezTo>
                <a:lnTo>
                  <a:pt x="757722" y="615987"/>
                </a:lnTo>
                <a:cubicBezTo>
                  <a:pt x="757722" y="615416"/>
                  <a:pt x="757829" y="614935"/>
                  <a:pt x="758042" y="614543"/>
                </a:cubicBezTo>
                <a:cubicBezTo>
                  <a:pt x="758256" y="614150"/>
                  <a:pt x="758684" y="613794"/>
                  <a:pt x="759326" y="613473"/>
                </a:cubicBezTo>
                <a:cubicBezTo>
                  <a:pt x="759968" y="613152"/>
                  <a:pt x="760788" y="612938"/>
                  <a:pt x="761786" y="612831"/>
                </a:cubicBezTo>
                <a:cubicBezTo>
                  <a:pt x="762785" y="612724"/>
                  <a:pt x="764104" y="612671"/>
                  <a:pt x="765744" y="612671"/>
                </a:cubicBezTo>
                <a:cubicBezTo>
                  <a:pt x="767313" y="612671"/>
                  <a:pt x="768615" y="612724"/>
                  <a:pt x="769649" y="612831"/>
                </a:cubicBezTo>
                <a:cubicBezTo>
                  <a:pt x="770683" y="612938"/>
                  <a:pt x="771485" y="613152"/>
                  <a:pt x="772056" y="613473"/>
                </a:cubicBezTo>
                <a:cubicBezTo>
                  <a:pt x="772626" y="613794"/>
                  <a:pt x="773036" y="614150"/>
                  <a:pt x="773286" y="614543"/>
                </a:cubicBezTo>
                <a:cubicBezTo>
                  <a:pt x="773535" y="614935"/>
                  <a:pt x="773660" y="615416"/>
                  <a:pt x="773660" y="615987"/>
                </a:cubicBezTo>
                <a:lnTo>
                  <a:pt x="773660" y="630000"/>
                </a:lnTo>
                <a:cubicBezTo>
                  <a:pt x="776299" y="626149"/>
                  <a:pt x="778777" y="623011"/>
                  <a:pt x="781095" y="620587"/>
                </a:cubicBezTo>
                <a:cubicBezTo>
                  <a:pt x="783412" y="618162"/>
                  <a:pt x="785605" y="616254"/>
                  <a:pt x="787673" y="614864"/>
                </a:cubicBezTo>
                <a:cubicBezTo>
                  <a:pt x="789741" y="613473"/>
                  <a:pt x="791792" y="612510"/>
                  <a:pt x="793824" y="611975"/>
                </a:cubicBezTo>
                <a:cubicBezTo>
                  <a:pt x="795856" y="611441"/>
                  <a:pt x="797907" y="611173"/>
                  <a:pt x="799975" y="611173"/>
                </a:cubicBezTo>
                <a:close/>
                <a:moveTo>
                  <a:pt x="615679" y="611173"/>
                </a:moveTo>
                <a:cubicBezTo>
                  <a:pt x="622097" y="611173"/>
                  <a:pt x="627499" y="612261"/>
                  <a:pt x="631885" y="614436"/>
                </a:cubicBezTo>
                <a:cubicBezTo>
                  <a:pt x="636271" y="616611"/>
                  <a:pt x="639819" y="619517"/>
                  <a:pt x="642529" y="623154"/>
                </a:cubicBezTo>
                <a:cubicBezTo>
                  <a:pt x="645239" y="626791"/>
                  <a:pt x="647182" y="631052"/>
                  <a:pt x="648358" y="635937"/>
                </a:cubicBezTo>
                <a:cubicBezTo>
                  <a:pt x="649535" y="640822"/>
                  <a:pt x="650124" y="646687"/>
                  <a:pt x="650124" y="653533"/>
                </a:cubicBezTo>
                <a:lnTo>
                  <a:pt x="650124" y="712260"/>
                </a:lnTo>
                <a:cubicBezTo>
                  <a:pt x="650124" y="712831"/>
                  <a:pt x="649981" y="713312"/>
                  <a:pt x="649696" y="713704"/>
                </a:cubicBezTo>
                <a:cubicBezTo>
                  <a:pt x="649410" y="714096"/>
                  <a:pt x="648947" y="714435"/>
                  <a:pt x="648305" y="714720"/>
                </a:cubicBezTo>
                <a:cubicBezTo>
                  <a:pt x="647663" y="715006"/>
                  <a:pt x="646772" y="715219"/>
                  <a:pt x="645631" y="715362"/>
                </a:cubicBezTo>
                <a:cubicBezTo>
                  <a:pt x="644490" y="715505"/>
                  <a:pt x="643063" y="715576"/>
                  <a:pt x="641352" y="715576"/>
                </a:cubicBezTo>
                <a:cubicBezTo>
                  <a:pt x="639569" y="715576"/>
                  <a:pt x="638107" y="715505"/>
                  <a:pt x="636966" y="715362"/>
                </a:cubicBezTo>
                <a:cubicBezTo>
                  <a:pt x="635825" y="715219"/>
                  <a:pt x="634934" y="715006"/>
                  <a:pt x="634292" y="714720"/>
                </a:cubicBezTo>
                <a:cubicBezTo>
                  <a:pt x="633650" y="714435"/>
                  <a:pt x="633187" y="714096"/>
                  <a:pt x="632901" y="713704"/>
                </a:cubicBezTo>
                <a:cubicBezTo>
                  <a:pt x="632616" y="713312"/>
                  <a:pt x="632473" y="712831"/>
                  <a:pt x="632473" y="712260"/>
                </a:cubicBezTo>
                <a:lnTo>
                  <a:pt x="632473" y="655887"/>
                </a:lnTo>
                <a:cubicBezTo>
                  <a:pt x="632473" y="650396"/>
                  <a:pt x="632046" y="645974"/>
                  <a:pt x="631190" y="642622"/>
                </a:cubicBezTo>
                <a:cubicBezTo>
                  <a:pt x="630334" y="639271"/>
                  <a:pt x="629086" y="636382"/>
                  <a:pt x="627446" y="633958"/>
                </a:cubicBezTo>
                <a:cubicBezTo>
                  <a:pt x="625806" y="631533"/>
                  <a:pt x="623684" y="629679"/>
                  <a:pt x="621081" y="628395"/>
                </a:cubicBezTo>
                <a:cubicBezTo>
                  <a:pt x="618478" y="627112"/>
                  <a:pt x="615465" y="626470"/>
                  <a:pt x="612042" y="626470"/>
                </a:cubicBezTo>
                <a:cubicBezTo>
                  <a:pt x="607621" y="626470"/>
                  <a:pt x="603199" y="628039"/>
                  <a:pt x="598778" y="631177"/>
                </a:cubicBezTo>
                <a:cubicBezTo>
                  <a:pt x="594356" y="634314"/>
                  <a:pt x="589721" y="638914"/>
                  <a:pt x="584872" y="644976"/>
                </a:cubicBezTo>
                <a:lnTo>
                  <a:pt x="584872" y="712260"/>
                </a:lnTo>
                <a:cubicBezTo>
                  <a:pt x="584872" y="712831"/>
                  <a:pt x="584729" y="713312"/>
                  <a:pt x="584444" y="713704"/>
                </a:cubicBezTo>
                <a:cubicBezTo>
                  <a:pt x="584159" y="714096"/>
                  <a:pt x="583695" y="714435"/>
                  <a:pt x="583053" y="714720"/>
                </a:cubicBezTo>
                <a:cubicBezTo>
                  <a:pt x="582411" y="715006"/>
                  <a:pt x="581520" y="715219"/>
                  <a:pt x="580379" y="715362"/>
                </a:cubicBezTo>
                <a:cubicBezTo>
                  <a:pt x="579238" y="715505"/>
                  <a:pt x="577776" y="715576"/>
                  <a:pt x="575993" y="715576"/>
                </a:cubicBezTo>
                <a:cubicBezTo>
                  <a:pt x="574282" y="715576"/>
                  <a:pt x="572855" y="715505"/>
                  <a:pt x="571714" y="715362"/>
                </a:cubicBezTo>
                <a:cubicBezTo>
                  <a:pt x="570573" y="715219"/>
                  <a:pt x="569664" y="715006"/>
                  <a:pt x="568987" y="714720"/>
                </a:cubicBezTo>
                <a:cubicBezTo>
                  <a:pt x="568309" y="714435"/>
                  <a:pt x="567846" y="714096"/>
                  <a:pt x="567596" y="713704"/>
                </a:cubicBezTo>
                <a:cubicBezTo>
                  <a:pt x="567346" y="713312"/>
                  <a:pt x="567222" y="712831"/>
                  <a:pt x="567222" y="712260"/>
                </a:cubicBezTo>
                <a:lnTo>
                  <a:pt x="567222" y="615987"/>
                </a:lnTo>
                <a:cubicBezTo>
                  <a:pt x="567222" y="615416"/>
                  <a:pt x="567329" y="614935"/>
                  <a:pt x="567542" y="614543"/>
                </a:cubicBezTo>
                <a:cubicBezTo>
                  <a:pt x="567756" y="614150"/>
                  <a:pt x="568184" y="613794"/>
                  <a:pt x="568826" y="613473"/>
                </a:cubicBezTo>
                <a:cubicBezTo>
                  <a:pt x="569468" y="613152"/>
                  <a:pt x="570288" y="612938"/>
                  <a:pt x="571286" y="612831"/>
                </a:cubicBezTo>
                <a:cubicBezTo>
                  <a:pt x="572285" y="612724"/>
                  <a:pt x="573604" y="612671"/>
                  <a:pt x="575244" y="612671"/>
                </a:cubicBezTo>
                <a:cubicBezTo>
                  <a:pt x="576813" y="612671"/>
                  <a:pt x="578115" y="612724"/>
                  <a:pt x="579149" y="612831"/>
                </a:cubicBezTo>
                <a:cubicBezTo>
                  <a:pt x="580183" y="612938"/>
                  <a:pt x="580985" y="613152"/>
                  <a:pt x="581556" y="613473"/>
                </a:cubicBezTo>
                <a:cubicBezTo>
                  <a:pt x="582126" y="613794"/>
                  <a:pt x="582536" y="614150"/>
                  <a:pt x="582786" y="614543"/>
                </a:cubicBezTo>
                <a:cubicBezTo>
                  <a:pt x="583035" y="614935"/>
                  <a:pt x="583160" y="615416"/>
                  <a:pt x="583160" y="615987"/>
                </a:cubicBezTo>
                <a:lnTo>
                  <a:pt x="583160" y="628716"/>
                </a:lnTo>
                <a:cubicBezTo>
                  <a:pt x="588580" y="622655"/>
                  <a:pt x="593982" y="618215"/>
                  <a:pt x="599366" y="615398"/>
                </a:cubicBezTo>
                <a:cubicBezTo>
                  <a:pt x="604750" y="612582"/>
                  <a:pt x="610188" y="611173"/>
                  <a:pt x="615679" y="611173"/>
                </a:cubicBezTo>
                <a:close/>
                <a:moveTo>
                  <a:pt x="495282" y="611173"/>
                </a:moveTo>
                <a:cubicBezTo>
                  <a:pt x="503198" y="611173"/>
                  <a:pt x="510097" y="612350"/>
                  <a:pt x="515981" y="614703"/>
                </a:cubicBezTo>
                <a:cubicBezTo>
                  <a:pt x="521864" y="617056"/>
                  <a:pt x="526767" y="620480"/>
                  <a:pt x="530689" y="624972"/>
                </a:cubicBezTo>
                <a:cubicBezTo>
                  <a:pt x="534611" y="629465"/>
                  <a:pt x="537553" y="634921"/>
                  <a:pt x="539514" y="641339"/>
                </a:cubicBezTo>
                <a:cubicBezTo>
                  <a:pt x="541475" y="647757"/>
                  <a:pt x="542456" y="654995"/>
                  <a:pt x="542456" y="663054"/>
                </a:cubicBezTo>
                <a:cubicBezTo>
                  <a:pt x="542456" y="670898"/>
                  <a:pt x="541422" y="678119"/>
                  <a:pt x="539354" y="684715"/>
                </a:cubicBezTo>
                <a:cubicBezTo>
                  <a:pt x="537285" y="691312"/>
                  <a:pt x="534201" y="696999"/>
                  <a:pt x="530101" y="701777"/>
                </a:cubicBezTo>
                <a:cubicBezTo>
                  <a:pt x="526000" y="706555"/>
                  <a:pt x="520866" y="710281"/>
                  <a:pt x="514697" y="712955"/>
                </a:cubicBezTo>
                <a:cubicBezTo>
                  <a:pt x="508528" y="715630"/>
                  <a:pt x="501379" y="716967"/>
                  <a:pt x="493249" y="716967"/>
                </a:cubicBezTo>
                <a:cubicBezTo>
                  <a:pt x="485334" y="716967"/>
                  <a:pt x="478434" y="715790"/>
                  <a:pt x="472551" y="713437"/>
                </a:cubicBezTo>
                <a:cubicBezTo>
                  <a:pt x="466667" y="711083"/>
                  <a:pt x="461764" y="707660"/>
                  <a:pt x="457842" y="703168"/>
                </a:cubicBezTo>
                <a:cubicBezTo>
                  <a:pt x="453920" y="698675"/>
                  <a:pt x="450996" y="693219"/>
                  <a:pt x="449071" y="686801"/>
                </a:cubicBezTo>
                <a:cubicBezTo>
                  <a:pt x="447145" y="680383"/>
                  <a:pt x="446182" y="673109"/>
                  <a:pt x="446182" y="664979"/>
                </a:cubicBezTo>
                <a:cubicBezTo>
                  <a:pt x="446182" y="657135"/>
                  <a:pt x="447199" y="649914"/>
                  <a:pt x="449231" y="643318"/>
                </a:cubicBezTo>
                <a:cubicBezTo>
                  <a:pt x="451264" y="636721"/>
                  <a:pt x="454330" y="631034"/>
                  <a:pt x="458431" y="626256"/>
                </a:cubicBezTo>
                <a:cubicBezTo>
                  <a:pt x="462531" y="621478"/>
                  <a:pt x="467648" y="617770"/>
                  <a:pt x="473781" y="615131"/>
                </a:cubicBezTo>
                <a:cubicBezTo>
                  <a:pt x="479914" y="612492"/>
                  <a:pt x="487081" y="611173"/>
                  <a:pt x="495282" y="611173"/>
                </a:cubicBezTo>
                <a:close/>
                <a:moveTo>
                  <a:pt x="2121178" y="591705"/>
                </a:moveTo>
                <a:lnTo>
                  <a:pt x="2121178" y="638344"/>
                </a:lnTo>
                <a:lnTo>
                  <a:pt x="2139149" y="638344"/>
                </a:lnTo>
                <a:cubicBezTo>
                  <a:pt x="2143998" y="638344"/>
                  <a:pt x="2148188" y="637755"/>
                  <a:pt x="2151718" y="636579"/>
                </a:cubicBezTo>
                <a:cubicBezTo>
                  <a:pt x="2155248" y="635402"/>
                  <a:pt x="2158190" y="633762"/>
                  <a:pt x="2160543" y="631658"/>
                </a:cubicBezTo>
                <a:cubicBezTo>
                  <a:pt x="2162896" y="629554"/>
                  <a:pt x="2164626" y="627076"/>
                  <a:pt x="2165731" y="624223"/>
                </a:cubicBezTo>
                <a:cubicBezTo>
                  <a:pt x="2166836" y="621371"/>
                  <a:pt x="2167389" y="618269"/>
                  <a:pt x="2167389" y="614917"/>
                </a:cubicBezTo>
                <a:cubicBezTo>
                  <a:pt x="2167389" y="609497"/>
                  <a:pt x="2166177" y="604915"/>
                  <a:pt x="2163752" y="601171"/>
                </a:cubicBezTo>
                <a:cubicBezTo>
                  <a:pt x="2161327" y="597427"/>
                  <a:pt x="2157263" y="594735"/>
                  <a:pt x="2151557" y="593095"/>
                </a:cubicBezTo>
                <a:cubicBezTo>
                  <a:pt x="2149775" y="592596"/>
                  <a:pt x="2147760" y="592239"/>
                  <a:pt x="2145514" y="592025"/>
                </a:cubicBezTo>
                <a:cubicBezTo>
                  <a:pt x="2143267" y="591812"/>
                  <a:pt x="2140326" y="591705"/>
                  <a:pt x="2136689" y="591705"/>
                </a:cubicBezTo>
                <a:close/>
                <a:moveTo>
                  <a:pt x="2599465" y="586891"/>
                </a:moveTo>
                <a:cubicBezTo>
                  <a:pt x="2601248" y="586891"/>
                  <a:pt x="2602710" y="586962"/>
                  <a:pt x="2603851" y="587105"/>
                </a:cubicBezTo>
                <a:cubicBezTo>
                  <a:pt x="2604992" y="587247"/>
                  <a:pt x="2605883" y="587479"/>
                  <a:pt x="2606525" y="587800"/>
                </a:cubicBezTo>
                <a:cubicBezTo>
                  <a:pt x="2607167" y="588121"/>
                  <a:pt x="2607630" y="588495"/>
                  <a:pt x="2607916" y="588923"/>
                </a:cubicBezTo>
                <a:cubicBezTo>
                  <a:pt x="2608201" y="589351"/>
                  <a:pt x="2608344" y="589815"/>
                  <a:pt x="2608344" y="590314"/>
                </a:cubicBezTo>
                <a:lnTo>
                  <a:pt x="2608344" y="613206"/>
                </a:lnTo>
                <a:lnTo>
                  <a:pt x="2633054" y="613206"/>
                </a:lnTo>
                <a:cubicBezTo>
                  <a:pt x="2633624" y="613206"/>
                  <a:pt x="2634123" y="613330"/>
                  <a:pt x="2634551" y="613580"/>
                </a:cubicBezTo>
                <a:cubicBezTo>
                  <a:pt x="2634979" y="613830"/>
                  <a:pt x="2635354" y="614257"/>
                  <a:pt x="2635674" y="614864"/>
                </a:cubicBezTo>
                <a:cubicBezTo>
                  <a:pt x="2635995" y="615470"/>
                  <a:pt x="2636227" y="616236"/>
                  <a:pt x="2636370" y="617163"/>
                </a:cubicBezTo>
                <a:cubicBezTo>
                  <a:pt x="2636512" y="618091"/>
                  <a:pt x="2636584" y="619232"/>
                  <a:pt x="2636584" y="620587"/>
                </a:cubicBezTo>
                <a:cubicBezTo>
                  <a:pt x="2636584" y="623154"/>
                  <a:pt x="2636263" y="625008"/>
                  <a:pt x="2635621" y="626149"/>
                </a:cubicBezTo>
                <a:cubicBezTo>
                  <a:pt x="2634979" y="627290"/>
                  <a:pt x="2634123" y="627860"/>
                  <a:pt x="2633054" y="627860"/>
                </a:cubicBezTo>
                <a:lnTo>
                  <a:pt x="2608344" y="627860"/>
                </a:lnTo>
                <a:lnTo>
                  <a:pt x="2608344" y="681560"/>
                </a:lnTo>
                <a:cubicBezTo>
                  <a:pt x="2608344" y="688192"/>
                  <a:pt x="2609324" y="693201"/>
                  <a:pt x="2611285" y="696589"/>
                </a:cubicBezTo>
                <a:cubicBezTo>
                  <a:pt x="2613246" y="699976"/>
                  <a:pt x="2616758" y="701670"/>
                  <a:pt x="2621822" y="701670"/>
                </a:cubicBezTo>
                <a:cubicBezTo>
                  <a:pt x="2623462" y="701670"/>
                  <a:pt x="2624924" y="701509"/>
                  <a:pt x="2626208" y="701189"/>
                </a:cubicBezTo>
                <a:cubicBezTo>
                  <a:pt x="2627491" y="700868"/>
                  <a:pt x="2628632" y="700529"/>
                  <a:pt x="2629631" y="700172"/>
                </a:cubicBezTo>
                <a:cubicBezTo>
                  <a:pt x="2630629" y="699816"/>
                  <a:pt x="2631485" y="699477"/>
                  <a:pt x="2632198" y="699156"/>
                </a:cubicBezTo>
                <a:cubicBezTo>
                  <a:pt x="2632911" y="698835"/>
                  <a:pt x="2633553" y="698675"/>
                  <a:pt x="2634123" y="698675"/>
                </a:cubicBezTo>
                <a:cubicBezTo>
                  <a:pt x="2634480" y="698675"/>
                  <a:pt x="2634819" y="698764"/>
                  <a:pt x="2635140" y="698942"/>
                </a:cubicBezTo>
                <a:cubicBezTo>
                  <a:pt x="2635460" y="699120"/>
                  <a:pt x="2635710" y="699459"/>
                  <a:pt x="2635888" y="699958"/>
                </a:cubicBezTo>
                <a:cubicBezTo>
                  <a:pt x="2636067" y="700458"/>
                  <a:pt x="2636227" y="701135"/>
                  <a:pt x="2636370" y="701991"/>
                </a:cubicBezTo>
                <a:cubicBezTo>
                  <a:pt x="2636512" y="702847"/>
                  <a:pt x="2636584" y="703916"/>
                  <a:pt x="2636584" y="705200"/>
                </a:cubicBezTo>
                <a:cubicBezTo>
                  <a:pt x="2636584" y="707268"/>
                  <a:pt x="2636441" y="708908"/>
                  <a:pt x="2636156" y="710121"/>
                </a:cubicBezTo>
                <a:cubicBezTo>
                  <a:pt x="2635870" y="711333"/>
                  <a:pt x="2635442" y="712224"/>
                  <a:pt x="2634872" y="712795"/>
                </a:cubicBezTo>
                <a:cubicBezTo>
                  <a:pt x="2634302" y="713365"/>
                  <a:pt x="2633446" y="713900"/>
                  <a:pt x="2632305" y="714399"/>
                </a:cubicBezTo>
                <a:cubicBezTo>
                  <a:pt x="2631164" y="714899"/>
                  <a:pt x="2629862" y="715309"/>
                  <a:pt x="2628400" y="715630"/>
                </a:cubicBezTo>
                <a:cubicBezTo>
                  <a:pt x="2626938" y="715950"/>
                  <a:pt x="2625387" y="716218"/>
                  <a:pt x="2623747" y="716432"/>
                </a:cubicBezTo>
                <a:cubicBezTo>
                  <a:pt x="2622107" y="716646"/>
                  <a:pt x="2620467" y="716753"/>
                  <a:pt x="2618827" y="716753"/>
                </a:cubicBezTo>
                <a:cubicBezTo>
                  <a:pt x="2613834" y="716753"/>
                  <a:pt x="2609556" y="716093"/>
                  <a:pt x="2605990" y="714774"/>
                </a:cubicBezTo>
                <a:cubicBezTo>
                  <a:pt x="2602424" y="713454"/>
                  <a:pt x="2599500" y="711458"/>
                  <a:pt x="2597219" y="708783"/>
                </a:cubicBezTo>
                <a:cubicBezTo>
                  <a:pt x="2594937" y="706109"/>
                  <a:pt x="2593278" y="702722"/>
                  <a:pt x="2592245" y="698621"/>
                </a:cubicBezTo>
                <a:cubicBezTo>
                  <a:pt x="2591210" y="694521"/>
                  <a:pt x="2590693" y="689689"/>
                  <a:pt x="2590693" y="684127"/>
                </a:cubicBezTo>
                <a:lnTo>
                  <a:pt x="2590693" y="627860"/>
                </a:lnTo>
                <a:lnTo>
                  <a:pt x="2577215" y="627860"/>
                </a:lnTo>
                <a:cubicBezTo>
                  <a:pt x="2576146" y="627860"/>
                  <a:pt x="2575290" y="627290"/>
                  <a:pt x="2574648" y="626149"/>
                </a:cubicBezTo>
                <a:cubicBezTo>
                  <a:pt x="2574006" y="625008"/>
                  <a:pt x="2573685" y="623154"/>
                  <a:pt x="2573685" y="620587"/>
                </a:cubicBezTo>
                <a:cubicBezTo>
                  <a:pt x="2573685" y="619232"/>
                  <a:pt x="2573774" y="618091"/>
                  <a:pt x="2573953" y="617163"/>
                </a:cubicBezTo>
                <a:cubicBezTo>
                  <a:pt x="2574131" y="616236"/>
                  <a:pt x="2574362" y="615470"/>
                  <a:pt x="2574648" y="614864"/>
                </a:cubicBezTo>
                <a:cubicBezTo>
                  <a:pt x="2574933" y="614257"/>
                  <a:pt x="2575307" y="613830"/>
                  <a:pt x="2575771" y="613580"/>
                </a:cubicBezTo>
                <a:cubicBezTo>
                  <a:pt x="2576234" y="613330"/>
                  <a:pt x="2576752" y="613206"/>
                  <a:pt x="2577322" y="613206"/>
                </a:cubicBezTo>
                <a:lnTo>
                  <a:pt x="2590693" y="613206"/>
                </a:lnTo>
                <a:lnTo>
                  <a:pt x="2590693" y="590314"/>
                </a:lnTo>
                <a:cubicBezTo>
                  <a:pt x="2590693" y="589815"/>
                  <a:pt x="2590818" y="589351"/>
                  <a:pt x="2591068" y="588923"/>
                </a:cubicBezTo>
                <a:cubicBezTo>
                  <a:pt x="2591317" y="588495"/>
                  <a:pt x="2591781" y="588121"/>
                  <a:pt x="2592458" y="587800"/>
                </a:cubicBezTo>
                <a:cubicBezTo>
                  <a:pt x="2593136" y="587479"/>
                  <a:pt x="2594045" y="587247"/>
                  <a:pt x="2595186" y="587105"/>
                </a:cubicBezTo>
                <a:cubicBezTo>
                  <a:pt x="2596327" y="586962"/>
                  <a:pt x="2597753" y="586891"/>
                  <a:pt x="2599465" y="586891"/>
                </a:cubicBezTo>
                <a:close/>
                <a:moveTo>
                  <a:pt x="1123090" y="586891"/>
                </a:moveTo>
                <a:cubicBezTo>
                  <a:pt x="1124873" y="586891"/>
                  <a:pt x="1126335" y="586962"/>
                  <a:pt x="1127476" y="587105"/>
                </a:cubicBezTo>
                <a:cubicBezTo>
                  <a:pt x="1128617" y="587247"/>
                  <a:pt x="1129508" y="587479"/>
                  <a:pt x="1130150" y="587800"/>
                </a:cubicBezTo>
                <a:cubicBezTo>
                  <a:pt x="1130792" y="588121"/>
                  <a:pt x="1131255" y="588495"/>
                  <a:pt x="1131541" y="588923"/>
                </a:cubicBezTo>
                <a:cubicBezTo>
                  <a:pt x="1131826" y="589351"/>
                  <a:pt x="1131969" y="589815"/>
                  <a:pt x="1131969" y="590314"/>
                </a:cubicBezTo>
                <a:lnTo>
                  <a:pt x="1131969" y="613206"/>
                </a:lnTo>
                <a:lnTo>
                  <a:pt x="1156679" y="613206"/>
                </a:lnTo>
                <a:cubicBezTo>
                  <a:pt x="1157249" y="613206"/>
                  <a:pt x="1157748" y="613330"/>
                  <a:pt x="1158176" y="613580"/>
                </a:cubicBezTo>
                <a:cubicBezTo>
                  <a:pt x="1158604" y="613830"/>
                  <a:pt x="1158979" y="614257"/>
                  <a:pt x="1159300" y="614864"/>
                </a:cubicBezTo>
                <a:cubicBezTo>
                  <a:pt x="1159620" y="615470"/>
                  <a:pt x="1159852" y="616236"/>
                  <a:pt x="1159995" y="617163"/>
                </a:cubicBezTo>
                <a:cubicBezTo>
                  <a:pt x="1160137" y="618091"/>
                  <a:pt x="1160209" y="619232"/>
                  <a:pt x="1160209" y="620587"/>
                </a:cubicBezTo>
                <a:cubicBezTo>
                  <a:pt x="1160209" y="623154"/>
                  <a:pt x="1159888" y="625008"/>
                  <a:pt x="1159246" y="626149"/>
                </a:cubicBezTo>
                <a:cubicBezTo>
                  <a:pt x="1158604" y="627290"/>
                  <a:pt x="1157748" y="627860"/>
                  <a:pt x="1156679" y="627860"/>
                </a:cubicBezTo>
                <a:lnTo>
                  <a:pt x="1131969" y="627860"/>
                </a:lnTo>
                <a:lnTo>
                  <a:pt x="1131969" y="681560"/>
                </a:lnTo>
                <a:cubicBezTo>
                  <a:pt x="1131969" y="688192"/>
                  <a:pt x="1132949" y="693201"/>
                  <a:pt x="1134910" y="696589"/>
                </a:cubicBezTo>
                <a:cubicBezTo>
                  <a:pt x="1136871" y="699976"/>
                  <a:pt x="1140384" y="701670"/>
                  <a:pt x="1145447" y="701670"/>
                </a:cubicBezTo>
                <a:cubicBezTo>
                  <a:pt x="1147087" y="701670"/>
                  <a:pt x="1148549" y="701509"/>
                  <a:pt x="1149833" y="701189"/>
                </a:cubicBezTo>
                <a:cubicBezTo>
                  <a:pt x="1151116" y="700868"/>
                  <a:pt x="1152257" y="700529"/>
                  <a:pt x="1153256" y="700172"/>
                </a:cubicBezTo>
                <a:cubicBezTo>
                  <a:pt x="1154254" y="699816"/>
                  <a:pt x="1155110" y="699477"/>
                  <a:pt x="1155823" y="699156"/>
                </a:cubicBezTo>
                <a:cubicBezTo>
                  <a:pt x="1156536" y="698835"/>
                  <a:pt x="1157178" y="698675"/>
                  <a:pt x="1157748" y="698675"/>
                </a:cubicBezTo>
                <a:cubicBezTo>
                  <a:pt x="1158105" y="698675"/>
                  <a:pt x="1158444" y="698764"/>
                  <a:pt x="1158765" y="698942"/>
                </a:cubicBezTo>
                <a:cubicBezTo>
                  <a:pt x="1159086" y="699120"/>
                  <a:pt x="1159335" y="699459"/>
                  <a:pt x="1159513" y="699958"/>
                </a:cubicBezTo>
                <a:cubicBezTo>
                  <a:pt x="1159692" y="700458"/>
                  <a:pt x="1159852" y="701135"/>
                  <a:pt x="1159995" y="701991"/>
                </a:cubicBezTo>
                <a:cubicBezTo>
                  <a:pt x="1160137" y="702847"/>
                  <a:pt x="1160209" y="703916"/>
                  <a:pt x="1160209" y="705200"/>
                </a:cubicBezTo>
                <a:cubicBezTo>
                  <a:pt x="1160209" y="707268"/>
                  <a:pt x="1160066" y="708908"/>
                  <a:pt x="1159781" y="710121"/>
                </a:cubicBezTo>
                <a:cubicBezTo>
                  <a:pt x="1159496" y="711333"/>
                  <a:pt x="1159068" y="712224"/>
                  <a:pt x="1158497" y="712795"/>
                </a:cubicBezTo>
                <a:cubicBezTo>
                  <a:pt x="1157927" y="713365"/>
                  <a:pt x="1157071" y="713900"/>
                  <a:pt x="1155930" y="714399"/>
                </a:cubicBezTo>
                <a:cubicBezTo>
                  <a:pt x="1154789" y="714899"/>
                  <a:pt x="1153487" y="715309"/>
                  <a:pt x="1152026" y="715630"/>
                </a:cubicBezTo>
                <a:cubicBezTo>
                  <a:pt x="1150564" y="715950"/>
                  <a:pt x="1149012" y="716218"/>
                  <a:pt x="1147372" y="716432"/>
                </a:cubicBezTo>
                <a:cubicBezTo>
                  <a:pt x="1145732" y="716646"/>
                  <a:pt x="1144092" y="716753"/>
                  <a:pt x="1142452" y="716753"/>
                </a:cubicBezTo>
                <a:cubicBezTo>
                  <a:pt x="1137460" y="716753"/>
                  <a:pt x="1133181" y="716093"/>
                  <a:pt x="1129615" y="714774"/>
                </a:cubicBezTo>
                <a:cubicBezTo>
                  <a:pt x="1126049" y="713454"/>
                  <a:pt x="1123126" y="711458"/>
                  <a:pt x="1120844" y="708783"/>
                </a:cubicBezTo>
                <a:cubicBezTo>
                  <a:pt x="1118562" y="706109"/>
                  <a:pt x="1116904" y="702722"/>
                  <a:pt x="1115870" y="698621"/>
                </a:cubicBezTo>
                <a:cubicBezTo>
                  <a:pt x="1114836" y="694521"/>
                  <a:pt x="1114319" y="689689"/>
                  <a:pt x="1114319" y="684127"/>
                </a:cubicBezTo>
                <a:lnTo>
                  <a:pt x="1114319" y="627860"/>
                </a:lnTo>
                <a:lnTo>
                  <a:pt x="1100840" y="627860"/>
                </a:lnTo>
                <a:cubicBezTo>
                  <a:pt x="1099771" y="627860"/>
                  <a:pt x="1098915" y="627290"/>
                  <a:pt x="1098273" y="626149"/>
                </a:cubicBezTo>
                <a:cubicBezTo>
                  <a:pt x="1097631" y="625008"/>
                  <a:pt x="1097310" y="623154"/>
                  <a:pt x="1097310" y="620587"/>
                </a:cubicBezTo>
                <a:cubicBezTo>
                  <a:pt x="1097310" y="619232"/>
                  <a:pt x="1097399" y="618091"/>
                  <a:pt x="1097578" y="617163"/>
                </a:cubicBezTo>
                <a:cubicBezTo>
                  <a:pt x="1097756" y="616236"/>
                  <a:pt x="1097988" y="615470"/>
                  <a:pt x="1098273" y="614864"/>
                </a:cubicBezTo>
                <a:cubicBezTo>
                  <a:pt x="1098558" y="614257"/>
                  <a:pt x="1098933" y="613830"/>
                  <a:pt x="1099396" y="613580"/>
                </a:cubicBezTo>
                <a:cubicBezTo>
                  <a:pt x="1099860" y="613330"/>
                  <a:pt x="1100377" y="613206"/>
                  <a:pt x="1100947" y="613206"/>
                </a:cubicBezTo>
                <a:lnTo>
                  <a:pt x="1114319" y="613206"/>
                </a:lnTo>
                <a:lnTo>
                  <a:pt x="1114319" y="590314"/>
                </a:lnTo>
                <a:cubicBezTo>
                  <a:pt x="1114319" y="589815"/>
                  <a:pt x="1114443" y="589351"/>
                  <a:pt x="1114693" y="588923"/>
                </a:cubicBezTo>
                <a:cubicBezTo>
                  <a:pt x="1114942" y="588495"/>
                  <a:pt x="1115406" y="588121"/>
                  <a:pt x="1116084" y="587800"/>
                </a:cubicBezTo>
                <a:cubicBezTo>
                  <a:pt x="1116761" y="587479"/>
                  <a:pt x="1117670" y="587247"/>
                  <a:pt x="1118811" y="587105"/>
                </a:cubicBezTo>
                <a:cubicBezTo>
                  <a:pt x="1119952" y="586962"/>
                  <a:pt x="1121379" y="586891"/>
                  <a:pt x="1123090" y="586891"/>
                </a:cubicBezTo>
                <a:close/>
                <a:moveTo>
                  <a:pt x="694465" y="586891"/>
                </a:moveTo>
                <a:cubicBezTo>
                  <a:pt x="696248" y="586891"/>
                  <a:pt x="697710" y="586962"/>
                  <a:pt x="698851" y="587105"/>
                </a:cubicBezTo>
                <a:cubicBezTo>
                  <a:pt x="699992" y="587247"/>
                  <a:pt x="700883" y="587479"/>
                  <a:pt x="701525" y="587800"/>
                </a:cubicBezTo>
                <a:cubicBezTo>
                  <a:pt x="702167" y="588121"/>
                  <a:pt x="702630" y="588495"/>
                  <a:pt x="702916" y="588923"/>
                </a:cubicBezTo>
                <a:cubicBezTo>
                  <a:pt x="703201" y="589351"/>
                  <a:pt x="703344" y="589815"/>
                  <a:pt x="703344" y="590314"/>
                </a:cubicBezTo>
                <a:lnTo>
                  <a:pt x="703344" y="613206"/>
                </a:lnTo>
                <a:lnTo>
                  <a:pt x="728054" y="613206"/>
                </a:lnTo>
                <a:cubicBezTo>
                  <a:pt x="728624" y="613206"/>
                  <a:pt x="729123" y="613330"/>
                  <a:pt x="729551" y="613580"/>
                </a:cubicBezTo>
                <a:cubicBezTo>
                  <a:pt x="729979" y="613830"/>
                  <a:pt x="730354" y="614257"/>
                  <a:pt x="730674" y="614864"/>
                </a:cubicBezTo>
                <a:cubicBezTo>
                  <a:pt x="730995" y="615470"/>
                  <a:pt x="731227" y="616236"/>
                  <a:pt x="731370" y="617163"/>
                </a:cubicBezTo>
                <a:cubicBezTo>
                  <a:pt x="731512" y="618091"/>
                  <a:pt x="731584" y="619232"/>
                  <a:pt x="731584" y="620587"/>
                </a:cubicBezTo>
                <a:cubicBezTo>
                  <a:pt x="731584" y="623154"/>
                  <a:pt x="731263" y="625008"/>
                  <a:pt x="730621" y="626149"/>
                </a:cubicBezTo>
                <a:cubicBezTo>
                  <a:pt x="729979" y="627290"/>
                  <a:pt x="729123" y="627860"/>
                  <a:pt x="728054" y="627860"/>
                </a:cubicBezTo>
                <a:lnTo>
                  <a:pt x="703344" y="627860"/>
                </a:lnTo>
                <a:lnTo>
                  <a:pt x="703344" y="681560"/>
                </a:lnTo>
                <a:cubicBezTo>
                  <a:pt x="703344" y="688192"/>
                  <a:pt x="704324" y="693201"/>
                  <a:pt x="706285" y="696589"/>
                </a:cubicBezTo>
                <a:cubicBezTo>
                  <a:pt x="708246" y="699976"/>
                  <a:pt x="711759" y="701670"/>
                  <a:pt x="716822" y="701670"/>
                </a:cubicBezTo>
                <a:cubicBezTo>
                  <a:pt x="718462" y="701670"/>
                  <a:pt x="719924" y="701509"/>
                  <a:pt x="721208" y="701189"/>
                </a:cubicBezTo>
                <a:cubicBezTo>
                  <a:pt x="722491" y="700868"/>
                  <a:pt x="723632" y="700529"/>
                  <a:pt x="724631" y="700172"/>
                </a:cubicBezTo>
                <a:cubicBezTo>
                  <a:pt x="725629" y="699816"/>
                  <a:pt x="726485" y="699477"/>
                  <a:pt x="727198" y="699156"/>
                </a:cubicBezTo>
                <a:cubicBezTo>
                  <a:pt x="727911" y="698835"/>
                  <a:pt x="728553" y="698675"/>
                  <a:pt x="729123" y="698675"/>
                </a:cubicBezTo>
                <a:cubicBezTo>
                  <a:pt x="729480" y="698675"/>
                  <a:pt x="729819" y="698764"/>
                  <a:pt x="730140" y="698942"/>
                </a:cubicBezTo>
                <a:cubicBezTo>
                  <a:pt x="730460" y="699120"/>
                  <a:pt x="730710" y="699459"/>
                  <a:pt x="730888" y="699958"/>
                </a:cubicBezTo>
                <a:cubicBezTo>
                  <a:pt x="731067" y="700458"/>
                  <a:pt x="731227" y="701135"/>
                  <a:pt x="731370" y="701991"/>
                </a:cubicBezTo>
                <a:cubicBezTo>
                  <a:pt x="731512" y="702847"/>
                  <a:pt x="731584" y="703916"/>
                  <a:pt x="731584" y="705200"/>
                </a:cubicBezTo>
                <a:cubicBezTo>
                  <a:pt x="731584" y="707268"/>
                  <a:pt x="731441" y="708908"/>
                  <a:pt x="731156" y="710121"/>
                </a:cubicBezTo>
                <a:cubicBezTo>
                  <a:pt x="730871" y="711333"/>
                  <a:pt x="730443" y="712224"/>
                  <a:pt x="729872" y="712795"/>
                </a:cubicBezTo>
                <a:cubicBezTo>
                  <a:pt x="729302" y="713365"/>
                  <a:pt x="728446" y="713900"/>
                  <a:pt x="727305" y="714399"/>
                </a:cubicBezTo>
                <a:cubicBezTo>
                  <a:pt x="726164" y="714899"/>
                  <a:pt x="724862" y="715309"/>
                  <a:pt x="723400" y="715630"/>
                </a:cubicBezTo>
                <a:cubicBezTo>
                  <a:pt x="721939" y="715950"/>
                  <a:pt x="720387" y="716218"/>
                  <a:pt x="718747" y="716432"/>
                </a:cubicBezTo>
                <a:cubicBezTo>
                  <a:pt x="717107" y="716646"/>
                  <a:pt x="715467" y="716753"/>
                  <a:pt x="713827" y="716753"/>
                </a:cubicBezTo>
                <a:cubicBezTo>
                  <a:pt x="708835" y="716753"/>
                  <a:pt x="704556" y="716093"/>
                  <a:pt x="700990" y="714774"/>
                </a:cubicBezTo>
                <a:cubicBezTo>
                  <a:pt x="697425" y="713454"/>
                  <a:pt x="694501" y="711458"/>
                  <a:pt x="692219" y="708783"/>
                </a:cubicBezTo>
                <a:cubicBezTo>
                  <a:pt x="689937" y="706109"/>
                  <a:pt x="688279" y="702722"/>
                  <a:pt x="687244" y="698621"/>
                </a:cubicBezTo>
                <a:cubicBezTo>
                  <a:pt x="686210" y="694521"/>
                  <a:pt x="685693" y="689689"/>
                  <a:pt x="685693" y="684127"/>
                </a:cubicBezTo>
                <a:lnTo>
                  <a:pt x="685693" y="627860"/>
                </a:lnTo>
                <a:lnTo>
                  <a:pt x="672215" y="627860"/>
                </a:lnTo>
                <a:cubicBezTo>
                  <a:pt x="671145" y="627860"/>
                  <a:pt x="670290" y="627290"/>
                  <a:pt x="669648" y="626149"/>
                </a:cubicBezTo>
                <a:cubicBezTo>
                  <a:pt x="669006" y="625008"/>
                  <a:pt x="668685" y="623154"/>
                  <a:pt x="668685" y="620587"/>
                </a:cubicBezTo>
                <a:cubicBezTo>
                  <a:pt x="668685" y="619232"/>
                  <a:pt x="668774" y="618091"/>
                  <a:pt x="668953" y="617163"/>
                </a:cubicBezTo>
                <a:cubicBezTo>
                  <a:pt x="669131" y="616236"/>
                  <a:pt x="669363" y="615470"/>
                  <a:pt x="669648" y="614864"/>
                </a:cubicBezTo>
                <a:cubicBezTo>
                  <a:pt x="669933" y="614257"/>
                  <a:pt x="670308" y="613830"/>
                  <a:pt x="670771" y="613580"/>
                </a:cubicBezTo>
                <a:cubicBezTo>
                  <a:pt x="671235" y="613330"/>
                  <a:pt x="671752" y="613206"/>
                  <a:pt x="672322" y="613206"/>
                </a:cubicBezTo>
                <a:lnTo>
                  <a:pt x="685693" y="613206"/>
                </a:lnTo>
                <a:lnTo>
                  <a:pt x="685693" y="590314"/>
                </a:lnTo>
                <a:cubicBezTo>
                  <a:pt x="685693" y="589815"/>
                  <a:pt x="685818" y="589351"/>
                  <a:pt x="686068" y="588923"/>
                </a:cubicBezTo>
                <a:cubicBezTo>
                  <a:pt x="686317" y="588495"/>
                  <a:pt x="686781" y="588121"/>
                  <a:pt x="687458" y="587800"/>
                </a:cubicBezTo>
                <a:cubicBezTo>
                  <a:pt x="688136" y="587479"/>
                  <a:pt x="689045" y="587247"/>
                  <a:pt x="690186" y="587105"/>
                </a:cubicBezTo>
                <a:cubicBezTo>
                  <a:pt x="691327" y="586962"/>
                  <a:pt x="692754" y="586891"/>
                  <a:pt x="694465" y="586891"/>
                </a:cubicBezTo>
                <a:close/>
                <a:moveTo>
                  <a:pt x="2109625" y="576515"/>
                </a:moveTo>
                <a:lnTo>
                  <a:pt x="2139042" y="576515"/>
                </a:lnTo>
                <a:cubicBezTo>
                  <a:pt x="2142536" y="576515"/>
                  <a:pt x="2145442" y="576604"/>
                  <a:pt x="2147760" y="576782"/>
                </a:cubicBezTo>
                <a:cubicBezTo>
                  <a:pt x="2150078" y="576960"/>
                  <a:pt x="2152164" y="577157"/>
                  <a:pt x="2154018" y="577371"/>
                </a:cubicBezTo>
                <a:cubicBezTo>
                  <a:pt x="2159366" y="578298"/>
                  <a:pt x="2164091" y="579760"/>
                  <a:pt x="2168191" y="581756"/>
                </a:cubicBezTo>
                <a:cubicBezTo>
                  <a:pt x="2172292" y="583753"/>
                  <a:pt x="2175733" y="586285"/>
                  <a:pt x="2178514" y="589351"/>
                </a:cubicBezTo>
                <a:cubicBezTo>
                  <a:pt x="2181295" y="592418"/>
                  <a:pt x="2183381" y="595930"/>
                  <a:pt x="2184772" y="599888"/>
                </a:cubicBezTo>
                <a:cubicBezTo>
                  <a:pt x="2186162" y="603846"/>
                  <a:pt x="2186858" y="608214"/>
                  <a:pt x="2186858" y="612992"/>
                </a:cubicBezTo>
                <a:cubicBezTo>
                  <a:pt x="2186858" y="617627"/>
                  <a:pt x="2186234" y="621781"/>
                  <a:pt x="2184986" y="625454"/>
                </a:cubicBezTo>
                <a:cubicBezTo>
                  <a:pt x="2183738" y="629126"/>
                  <a:pt x="2181937" y="632371"/>
                  <a:pt x="2179584" y="635188"/>
                </a:cubicBezTo>
                <a:cubicBezTo>
                  <a:pt x="2177230" y="638005"/>
                  <a:pt x="2174413" y="640447"/>
                  <a:pt x="2171133" y="642515"/>
                </a:cubicBezTo>
                <a:cubicBezTo>
                  <a:pt x="2167853" y="644583"/>
                  <a:pt x="2164180" y="646331"/>
                  <a:pt x="2160115" y="647757"/>
                </a:cubicBezTo>
                <a:cubicBezTo>
                  <a:pt x="2162397" y="648755"/>
                  <a:pt x="2164465" y="650021"/>
                  <a:pt x="2166319" y="651554"/>
                </a:cubicBezTo>
                <a:cubicBezTo>
                  <a:pt x="2168173" y="653088"/>
                  <a:pt x="2169903" y="654924"/>
                  <a:pt x="2171507" y="657063"/>
                </a:cubicBezTo>
                <a:cubicBezTo>
                  <a:pt x="2173112" y="659203"/>
                  <a:pt x="2174627" y="661663"/>
                  <a:pt x="2176054" y="664444"/>
                </a:cubicBezTo>
                <a:cubicBezTo>
                  <a:pt x="2177480" y="667226"/>
                  <a:pt x="2178906" y="670363"/>
                  <a:pt x="2180332" y="673858"/>
                </a:cubicBezTo>
                <a:lnTo>
                  <a:pt x="2192741" y="704344"/>
                </a:lnTo>
                <a:cubicBezTo>
                  <a:pt x="2193739" y="706911"/>
                  <a:pt x="2194381" y="708712"/>
                  <a:pt x="2194666" y="709746"/>
                </a:cubicBezTo>
                <a:cubicBezTo>
                  <a:pt x="2194952" y="710780"/>
                  <a:pt x="2195094" y="711583"/>
                  <a:pt x="2195094" y="712153"/>
                </a:cubicBezTo>
                <a:cubicBezTo>
                  <a:pt x="2195094" y="712724"/>
                  <a:pt x="2194987" y="713223"/>
                  <a:pt x="2194773" y="713651"/>
                </a:cubicBezTo>
                <a:cubicBezTo>
                  <a:pt x="2194560" y="714078"/>
                  <a:pt x="2194096" y="714435"/>
                  <a:pt x="2193383" y="714720"/>
                </a:cubicBezTo>
                <a:cubicBezTo>
                  <a:pt x="2192670" y="715006"/>
                  <a:pt x="2191671" y="715219"/>
                  <a:pt x="2190388" y="715362"/>
                </a:cubicBezTo>
                <a:cubicBezTo>
                  <a:pt x="2189104" y="715505"/>
                  <a:pt x="2187393" y="715576"/>
                  <a:pt x="2185253" y="715576"/>
                </a:cubicBezTo>
                <a:cubicBezTo>
                  <a:pt x="2183399" y="715576"/>
                  <a:pt x="2181884" y="715505"/>
                  <a:pt x="2180707" y="715362"/>
                </a:cubicBezTo>
                <a:cubicBezTo>
                  <a:pt x="2179530" y="715219"/>
                  <a:pt x="2178585" y="714988"/>
                  <a:pt x="2177872" y="714667"/>
                </a:cubicBezTo>
                <a:cubicBezTo>
                  <a:pt x="2177159" y="714346"/>
                  <a:pt x="2176606" y="713900"/>
                  <a:pt x="2176214" y="713330"/>
                </a:cubicBezTo>
                <a:cubicBezTo>
                  <a:pt x="2175822" y="712759"/>
                  <a:pt x="2175483" y="712046"/>
                  <a:pt x="2175198" y="711190"/>
                </a:cubicBezTo>
                <a:lnTo>
                  <a:pt x="2162468" y="678564"/>
                </a:lnTo>
                <a:cubicBezTo>
                  <a:pt x="2160971" y="674856"/>
                  <a:pt x="2159420" y="671451"/>
                  <a:pt x="2157815" y="668349"/>
                </a:cubicBezTo>
                <a:cubicBezTo>
                  <a:pt x="2156211" y="665247"/>
                  <a:pt x="2154303" y="662572"/>
                  <a:pt x="2152092" y="660326"/>
                </a:cubicBezTo>
                <a:cubicBezTo>
                  <a:pt x="2149882" y="658080"/>
                  <a:pt x="2147279" y="656332"/>
                  <a:pt x="2144284" y="655084"/>
                </a:cubicBezTo>
                <a:cubicBezTo>
                  <a:pt x="2141288" y="653836"/>
                  <a:pt x="2137687" y="653212"/>
                  <a:pt x="2133480" y="653212"/>
                </a:cubicBezTo>
                <a:lnTo>
                  <a:pt x="2121178" y="653212"/>
                </a:lnTo>
                <a:lnTo>
                  <a:pt x="2121178" y="712153"/>
                </a:lnTo>
                <a:cubicBezTo>
                  <a:pt x="2121178" y="712724"/>
                  <a:pt x="2121017" y="713223"/>
                  <a:pt x="2120697" y="713651"/>
                </a:cubicBezTo>
                <a:cubicBezTo>
                  <a:pt x="2120376" y="714078"/>
                  <a:pt x="2119876" y="714417"/>
                  <a:pt x="2119199" y="714667"/>
                </a:cubicBezTo>
                <a:cubicBezTo>
                  <a:pt x="2118521" y="714916"/>
                  <a:pt x="2117594" y="715130"/>
                  <a:pt x="2116418" y="715309"/>
                </a:cubicBezTo>
                <a:cubicBezTo>
                  <a:pt x="2115241" y="715487"/>
                  <a:pt x="2113761" y="715576"/>
                  <a:pt x="2111978" y="715576"/>
                </a:cubicBezTo>
                <a:cubicBezTo>
                  <a:pt x="2110196" y="715576"/>
                  <a:pt x="2108716" y="715487"/>
                  <a:pt x="2107539" y="715309"/>
                </a:cubicBezTo>
                <a:cubicBezTo>
                  <a:pt x="2106363" y="715130"/>
                  <a:pt x="2105418" y="714916"/>
                  <a:pt x="2104705" y="714667"/>
                </a:cubicBezTo>
                <a:cubicBezTo>
                  <a:pt x="2103991" y="714417"/>
                  <a:pt x="2103492" y="714078"/>
                  <a:pt x="2103207" y="713651"/>
                </a:cubicBezTo>
                <a:cubicBezTo>
                  <a:pt x="2102922" y="713223"/>
                  <a:pt x="2102779" y="712724"/>
                  <a:pt x="2102779" y="712153"/>
                </a:cubicBezTo>
                <a:lnTo>
                  <a:pt x="2102779" y="584003"/>
                </a:lnTo>
                <a:cubicBezTo>
                  <a:pt x="2102779" y="581221"/>
                  <a:pt x="2103510" y="579278"/>
                  <a:pt x="2104972" y="578173"/>
                </a:cubicBezTo>
                <a:cubicBezTo>
                  <a:pt x="2106434" y="577067"/>
                  <a:pt x="2107985" y="576515"/>
                  <a:pt x="2109625" y="576515"/>
                </a:cubicBezTo>
                <a:close/>
                <a:moveTo>
                  <a:pt x="1667522" y="576515"/>
                </a:moveTo>
                <a:lnTo>
                  <a:pt x="1744541" y="576515"/>
                </a:lnTo>
                <a:cubicBezTo>
                  <a:pt x="1746466" y="576515"/>
                  <a:pt x="1747981" y="577067"/>
                  <a:pt x="1749087" y="578173"/>
                </a:cubicBezTo>
                <a:cubicBezTo>
                  <a:pt x="1750192" y="579278"/>
                  <a:pt x="1750745" y="580972"/>
                  <a:pt x="1750745" y="583254"/>
                </a:cubicBezTo>
                <a:lnTo>
                  <a:pt x="1750745" y="587426"/>
                </a:lnTo>
                <a:cubicBezTo>
                  <a:pt x="1750745" y="588567"/>
                  <a:pt x="1750673" y="589583"/>
                  <a:pt x="1750531" y="590474"/>
                </a:cubicBezTo>
                <a:cubicBezTo>
                  <a:pt x="1750388" y="591366"/>
                  <a:pt x="1750139" y="592275"/>
                  <a:pt x="1749782" y="593202"/>
                </a:cubicBezTo>
                <a:cubicBezTo>
                  <a:pt x="1749426" y="594129"/>
                  <a:pt x="1748944" y="595128"/>
                  <a:pt x="1748338" y="596197"/>
                </a:cubicBezTo>
                <a:cubicBezTo>
                  <a:pt x="1747732" y="597267"/>
                  <a:pt x="1746929" y="598515"/>
                  <a:pt x="1745931" y="599941"/>
                </a:cubicBezTo>
                <a:lnTo>
                  <a:pt x="1682391" y="699424"/>
                </a:lnTo>
                <a:lnTo>
                  <a:pt x="1749996" y="699424"/>
                </a:lnTo>
                <a:cubicBezTo>
                  <a:pt x="1751208" y="699424"/>
                  <a:pt x="1752135" y="700030"/>
                  <a:pt x="1752777" y="701242"/>
                </a:cubicBezTo>
                <a:cubicBezTo>
                  <a:pt x="1753419" y="702454"/>
                  <a:pt x="1753740" y="704451"/>
                  <a:pt x="1753740" y="707232"/>
                </a:cubicBezTo>
                <a:cubicBezTo>
                  <a:pt x="1753740" y="708587"/>
                  <a:pt x="1753669" y="709746"/>
                  <a:pt x="1753526" y="710709"/>
                </a:cubicBezTo>
                <a:cubicBezTo>
                  <a:pt x="1753383" y="711672"/>
                  <a:pt x="1753152" y="712474"/>
                  <a:pt x="1752831" y="713116"/>
                </a:cubicBezTo>
                <a:cubicBezTo>
                  <a:pt x="1752510" y="713758"/>
                  <a:pt x="1752118" y="714221"/>
                  <a:pt x="1751654" y="714506"/>
                </a:cubicBezTo>
                <a:cubicBezTo>
                  <a:pt x="1751191" y="714792"/>
                  <a:pt x="1750638" y="714934"/>
                  <a:pt x="1749996" y="714934"/>
                </a:cubicBezTo>
                <a:lnTo>
                  <a:pt x="1668271" y="714934"/>
                </a:lnTo>
                <a:cubicBezTo>
                  <a:pt x="1666417" y="714934"/>
                  <a:pt x="1664919" y="714364"/>
                  <a:pt x="1663778" y="713223"/>
                </a:cubicBezTo>
                <a:cubicBezTo>
                  <a:pt x="1662637" y="712082"/>
                  <a:pt x="1662066" y="710263"/>
                  <a:pt x="1662066" y="707767"/>
                </a:cubicBezTo>
                <a:lnTo>
                  <a:pt x="1662066" y="703809"/>
                </a:lnTo>
                <a:cubicBezTo>
                  <a:pt x="1662066" y="702882"/>
                  <a:pt x="1662120" y="702027"/>
                  <a:pt x="1662227" y="701242"/>
                </a:cubicBezTo>
                <a:cubicBezTo>
                  <a:pt x="1662334" y="700458"/>
                  <a:pt x="1662566" y="699620"/>
                  <a:pt x="1662922" y="698728"/>
                </a:cubicBezTo>
                <a:cubicBezTo>
                  <a:pt x="1663279" y="697837"/>
                  <a:pt x="1663778" y="696838"/>
                  <a:pt x="1664420" y="695733"/>
                </a:cubicBezTo>
                <a:cubicBezTo>
                  <a:pt x="1665062" y="694628"/>
                  <a:pt x="1665846" y="693326"/>
                  <a:pt x="1666773" y="691829"/>
                </a:cubicBezTo>
                <a:lnTo>
                  <a:pt x="1730634" y="591918"/>
                </a:lnTo>
                <a:lnTo>
                  <a:pt x="1667522" y="591918"/>
                </a:lnTo>
                <a:cubicBezTo>
                  <a:pt x="1666809" y="591918"/>
                  <a:pt x="1666203" y="591776"/>
                  <a:pt x="1665703" y="591491"/>
                </a:cubicBezTo>
                <a:cubicBezTo>
                  <a:pt x="1665204" y="591205"/>
                  <a:pt x="1664794" y="590760"/>
                  <a:pt x="1664473" y="590153"/>
                </a:cubicBezTo>
                <a:cubicBezTo>
                  <a:pt x="1664152" y="589547"/>
                  <a:pt x="1663921" y="588763"/>
                  <a:pt x="1663778" y="587800"/>
                </a:cubicBezTo>
                <a:cubicBezTo>
                  <a:pt x="1663635" y="586837"/>
                  <a:pt x="1663564" y="585714"/>
                  <a:pt x="1663564" y="584431"/>
                </a:cubicBezTo>
                <a:cubicBezTo>
                  <a:pt x="1663564" y="583004"/>
                  <a:pt x="1663635" y="581792"/>
                  <a:pt x="1663778" y="580794"/>
                </a:cubicBezTo>
                <a:cubicBezTo>
                  <a:pt x="1663921" y="579795"/>
                  <a:pt x="1664152" y="578975"/>
                  <a:pt x="1664473" y="578333"/>
                </a:cubicBezTo>
                <a:cubicBezTo>
                  <a:pt x="1664794" y="577691"/>
                  <a:pt x="1665204" y="577228"/>
                  <a:pt x="1665703" y="576943"/>
                </a:cubicBezTo>
                <a:cubicBezTo>
                  <a:pt x="1666203" y="576657"/>
                  <a:pt x="1666809" y="576515"/>
                  <a:pt x="1667522" y="576515"/>
                </a:cubicBezTo>
                <a:close/>
                <a:moveTo>
                  <a:pt x="393497" y="574803"/>
                </a:moveTo>
                <a:cubicBezTo>
                  <a:pt x="397491" y="574803"/>
                  <a:pt x="401377" y="575178"/>
                  <a:pt x="405157" y="575926"/>
                </a:cubicBezTo>
                <a:cubicBezTo>
                  <a:pt x="408937" y="576675"/>
                  <a:pt x="412431" y="577620"/>
                  <a:pt x="415640" y="578761"/>
                </a:cubicBezTo>
                <a:cubicBezTo>
                  <a:pt x="418849" y="579902"/>
                  <a:pt x="421702" y="581221"/>
                  <a:pt x="424198" y="582719"/>
                </a:cubicBezTo>
                <a:cubicBezTo>
                  <a:pt x="426694" y="584217"/>
                  <a:pt x="428423" y="585447"/>
                  <a:pt x="429386" y="586410"/>
                </a:cubicBezTo>
                <a:cubicBezTo>
                  <a:pt x="430349" y="587372"/>
                  <a:pt x="430973" y="588103"/>
                  <a:pt x="431258" y="588602"/>
                </a:cubicBezTo>
                <a:cubicBezTo>
                  <a:pt x="431543" y="589102"/>
                  <a:pt x="431775" y="589690"/>
                  <a:pt x="431953" y="590367"/>
                </a:cubicBezTo>
                <a:cubicBezTo>
                  <a:pt x="432131" y="591045"/>
                  <a:pt x="432274" y="591847"/>
                  <a:pt x="432381" y="592774"/>
                </a:cubicBezTo>
                <a:cubicBezTo>
                  <a:pt x="432488" y="593701"/>
                  <a:pt x="432541" y="594807"/>
                  <a:pt x="432541" y="596090"/>
                </a:cubicBezTo>
                <a:cubicBezTo>
                  <a:pt x="432541" y="597517"/>
                  <a:pt x="432470" y="598729"/>
                  <a:pt x="432327" y="599727"/>
                </a:cubicBezTo>
                <a:cubicBezTo>
                  <a:pt x="432183" y="600726"/>
                  <a:pt x="431968" y="601564"/>
                  <a:pt x="431682" y="602241"/>
                </a:cubicBezTo>
                <a:cubicBezTo>
                  <a:pt x="431395" y="602919"/>
                  <a:pt x="431054" y="603418"/>
                  <a:pt x="430659" y="603739"/>
                </a:cubicBezTo>
                <a:cubicBezTo>
                  <a:pt x="430265" y="604060"/>
                  <a:pt x="429781" y="604220"/>
                  <a:pt x="429207" y="604220"/>
                </a:cubicBezTo>
                <a:cubicBezTo>
                  <a:pt x="428204" y="604220"/>
                  <a:pt x="426806" y="603525"/>
                  <a:pt x="425013" y="602134"/>
                </a:cubicBezTo>
                <a:cubicBezTo>
                  <a:pt x="423221" y="600744"/>
                  <a:pt x="420908" y="599210"/>
                  <a:pt x="418076" y="597534"/>
                </a:cubicBezTo>
                <a:cubicBezTo>
                  <a:pt x="415244" y="595859"/>
                  <a:pt x="411803" y="594325"/>
                  <a:pt x="407753" y="592935"/>
                </a:cubicBezTo>
                <a:cubicBezTo>
                  <a:pt x="403702" y="591544"/>
                  <a:pt x="398845" y="590849"/>
                  <a:pt x="393181" y="590849"/>
                </a:cubicBezTo>
                <a:cubicBezTo>
                  <a:pt x="387015" y="590849"/>
                  <a:pt x="381405" y="592079"/>
                  <a:pt x="376350" y="594539"/>
                </a:cubicBezTo>
                <a:cubicBezTo>
                  <a:pt x="371296" y="597000"/>
                  <a:pt x="366976" y="600619"/>
                  <a:pt x="363392" y="605397"/>
                </a:cubicBezTo>
                <a:cubicBezTo>
                  <a:pt x="359807" y="610175"/>
                  <a:pt x="357029" y="616005"/>
                  <a:pt x="355057" y="622886"/>
                </a:cubicBezTo>
                <a:cubicBezTo>
                  <a:pt x="353086" y="629768"/>
                  <a:pt x="352100" y="637630"/>
                  <a:pt x="352100" y="646473"/>
                </a:cubicBezTo>
                <a:cubicBezTo>
                  <a:pt x="352100" y="655245"/>
                  <a:pt x="353050" y="663000"/>
                  <a:pt x="354950" y="669739"/>
                </a:cubicBezTo>
                <a:cubicBezTo>
                  <a:pt x="356849" y="676478"/>
                  <a:pt x="359574" y="682112"/>
                  <a:pt x="363123" y="686641"/>
                </a:cubicBezTo>
                <a:cubicBezTo>
                  <a:pt x="366672" y="691169"/>
                  <a:pt x="371027" y="694592"/>
                  <a:pt x="376189" y="696910"/>
                </a:cubicBezTo>
                <a:cubicBezTo>
                  <a:pt x="381351" y="699227"/>
                  <a:pt x="387194" y="700386"/>
                  <a:pt x="393718" y="700386"/>
                </a:cubicBezTo>
                <a:cubicBezTo>
                  <a:pt x="399238" y="700386"/>
                  <a:pt x="404059" y="699709"/>
                  <a:pt x="408181" y="698354"/>
                </a:cubicBezTo>
                <a:cubicBezTo>
                  <a:pt x="412304" y="696999"/>
                  <a:pt x="415817" y="695483"/>
                  <a:pt x="418720" y="693808"/>
                </a:cubicBezTo>
                <a:cubicBezTo>
                  <a:pt x="421623" y="692132"/>
                  <a:pt x="424007" y="690616"/>
                  <a:pt x="425871" y="689261"/>
                </a:cubicBezTo>
                <a:cubicBezTo>
                  <a:pt x="427735" y="687906"/>
                  <a:pt x="429205" y="687229"/>
                  <a:pt x="430280" y="687229"/>
                </a:cubicBezTo>
                <a:cubicBezTo>
                  <a:pt x="430783" y="687229"/>
                  <a:pt x="431213" y="687336"/>
                  <a:pt x="431571" y="687550"/>
                </a:cubicBezTo>
                <a:cubicBezTo>
                  <a:pt x="431929" y="687764"/>
                  <a:pt x="432216" y="688174"/>
                  <a:pt x="432431" y="688780"/>
                </a:cubicBezTo>
                <a:cubicBezTo>
                  <a:pt x="432646" y="689386"/>
                  <a:pt x="432807" y="690224"/>
                  <a:pt x="432915" y="691294"/>
                </a:cubicBezTo>
                <a:cubicBezTo>
                  <a:pt x="433023" y="692364"/>
                  <a:pt x="433076" y="693718"/>
                  <a:pt x="433076" y="695359"/>
                </a:cubicBezTo>
                <a:cubicBezTo>
                  <a:pt x="433076" y="696500"/>
                  <a:pt x="433041" y="697498"/>
                  <a:pt x="432969" y="698354"/>
                </a:cubicBezTo>
                <a:cubicBezTo>
                  <a:pt x="432898" y="699210"/>
                  <a:pt x="432773" y="699958"/>
                  <a:pt x="432595" y="700600"/>
                </a:cubicBezTo>
                <a:cubicBezTo>
                  <a:pt x="432417" y="701242"/>
                  <a:pt x="432185" y="701813"/>
                  <a:pt x="431900" y="702312"/>
                </a:cubicBezTo>
                <a:cubicBezTo>
                  <a:pt x="431614" y="702811"/>
                  <a:pt x="431115" y="703417"/>
                  <a:pt x="430402" y="704130"/>
                </a:cubicBezTo>
                <a:cubicBezTo>
                  <a:pt x="429689" y="704843"/>
                  <a:pt x="428191" y="705931"/>
                  <a:pt x="425909" y="707393"/>
                </a:cubicBezTo>
                <a:cubicBezTo>
                  <a:pt x="423627" y="708855"/>
                  <a:pt x="420793" y="710281"/>
                  <a:pt x="417405" y="711672"/>
                </a:cubicBezTo>
                <a:cubicBezTo>
                  <a:pt x="414018" y="713062"/>
                  <a:pt x="410131" y="714239"/>
                  <a:pt x="405745" y="715202"/>
                </a:cubicBezTo>
                <a:cubicBezTo>
                  <a:pt x="401360" y="716164"/>
                  <a:pt x="396564" y="716646"/>
                  <a:pt x="391358" y="716646"/>
                </a:cubicBezTo>
                <a:cubicBezTo>
                  <a:pt x="382372" y="716646"/>
                  <a:pt x="374260" y="715148"/>
                  <a:pt x="367022" y="712153"/>
                </a:cubicBezTo>
                <a:cubicBezTo>
                  <a:pt x="359784" y="709158"/>
                  <a:pt x="353615" y="704736"/>
                  <a:pt x="348516" y="698889"/>
                </a:cubicBezTo>
                <a:cubicBezTo>
                  <a:pt x="343417" y="693041"/>
                  <a:pt x="339495" y="685821"/>
                  <a:pt x="336750" y="677227"/>
                </a:cubicBezTo>
                <a:cubicBezTo>
                  <a:pt x="334004" y="668634"/>
                  <a:pt x="332631" y="658739"/>
                  <a:pt x="332631" y="647543"/>
                </a:cubicBezTo>
                <a:cubicBezTo>
                  <a:pt x="332631" y="636062"/>
                  <a:pt x="334111" y="625828"/>
                  <a:pt x="337071" y="616843"/>
                </a:cubicBezTo>
                <a:cubicBezTo>
                  <a:pt x="340030" y="607857"/>
                  <a:pt x="344184" y="600244"/>
                  <a:pt x="349533" y="594004"/>
                </a:cubicBezTo>
                <a:cubicBezTo>
                  <a:pt x="354881" y="587764"/>
                  <a:pt x="361281" y="583004"/>
                  <a:pt x="368734" y="579724"/>
                </a:cubicBezTo>
                <a:cubicBezTo>
                  <a:pt x="376186" y="576443"/>
                  <a:pt x="384441" y="574803"/>
                  <a:pt x="393497" y="574803"/>
                </a:cubicBezTo>
                <a:close/>
                <a:moveTo>
                  <a:pt x="1489203" y="574482"/>
                </a:moveTo>
                <a:cubicBezTo>
                  <a:pt x="1495906" y="574482"/>
                  <a:pt x="1501772" y="575427"/>
                  <a:pt x="1506799" y="577317"/>
                </a:cubicBezTo>
                <a:cubicBezTo>
                  <a:pt x="1511827" y="579207"/>
                  <a:pt x="1515999" y="581792"/>
                  <a:pt x="1519315" y="585072"/>
                </a:cubicBezTo>
                <a:cubicBezTo>
                  <a:pt x="1522631" y="588353"/>
                  <a:pt x="1525109" y="592168"/>
                  <a:pt x="1526749" y="596518"/>
                </a:cubicBezTo>
                <a:cubicBezTo>
                  <a:pt x="1528389" y="600868"/>
                  <a:pt x="1529209" y="605504"/>
                  <a:pt x="1529209" y="610424"/>
                </a:cubicBezTo>
                <a:cubicBezTo>
                  <a:pt x="1529209" y="614846"/>
                  <a:pt x="1528817" y="619249"/>
                  <a:pt x="1528033" y="623635"/>
                </a:cubicBezTo>
                <a:cubicBezTo>
                  <a:pt x="1527248" y="628021"/>
                  <a:pt x="1525590" y="632763"/>
                  <a:pt x="1523059" y="637862"/>
                </a:cubicBezTo>
                <a:cubicBezTo>
                  <a:pt x="1520527" y="642961"/>
                  <a:pt x="1516872" y="648631"/>
                  <a:pt x="1512094" y="654870"/>
                </a:cubicBezTo>
                <a:cubicBezTo>
                  <a:pt x="1507316" y="661110"/>
                  <a:pt x="1500969" y="668295"/>
                  <a:pt x="1493054" y="676425"/>
                </a:cubicBezTo>
                <a:lnTo>
                  <a:pt x="1471125" y="699317"/>
                </a:lnTo>
                <a:lnTo>
                  <a:pt x="1531349" y="699317"/>
                </a:lnTo>
                <a:cubicBezTo>
                  <a:pt x="1531919" y="699317"/>
                  <a:pt x="1532472" y="699477"/>
                  <a:pt x="1533007" y="699798"/>
                </a:cubicBezTo>
                <a:cubicBezTo>
                  <a:pt x="1533542" y="700119"/>
                  <a:pt x="1534005" y="700600"/>
                  <a:pt x="1534398" y="701242"/>
                </a:cubicBezTo>
                <a:cubicBezTo>
                  <a:pt x="1534790" y="701884"/>
                  <a:pt x="1535075" y="702686"/>
                  <a:pt x="1535253" y="703649"/>
                </a:cubicBezTo>
                <a:cubicBezTo>
                  <a:pt x="1535431" y="704612"/>
                  <a:pt x="1535521" y="705735"/>
                  <a:pt x="1535521" y="707018"/>
                </a:cubicBezTo>
                <a:cubicBezTo>
                  <a:pt x="1535521" y="708302"/>
                  <a:pt x="1535431" y="709443"/>
                  <a:pt x="1535253" y="710441"/>
                </a:cubicBezTo>
                <a:cubicBezTo>
                  <a:pt x="1535075" y="711440"/>
                  <a:pt x="1534825" y="712278"/>
                  <a:pt x="1534505" y="712955"/>
                </a:cubicBezTo>
                <a:cubicBezTo>
                  <a:pt x="1534184" y="713633"/>
                  <a:pt x="1533756" y="714132"/>
                  <a:pt x="1533221" y="714453"/>
                </a:cubicBezTo>
                <a:cubicBezTo>
                  <a:pt x="1532686" y="714774"/>
                  <a:pt x="1532098" y="714934"/>
                  <a:pt x="1531456" y="714934"/>
                </a:cubicBezTo>
                <a:lnTo>
                  <a:pt x="1454972" y="714934"/>
                </a:lnTo>
                <a:cubicBezTo>
                  <a:pt x="1453974" y="714934"/>
                  <a:pt x="1453100" y="714809"/>
                  <a:pt x="1452351" y="714560"/>
                </a:cubicBezTo>
                <a:cubicBezTo>
                  <a:pt x="1451603" y="714310"/>
                  <a:pt x="1450961" y="713900"/>
                  <a:pt x="1450426" y="713330"/>
                </a:cubicBezTo>
                <a:cubicBezTo>
                  <a:pt x="1449891" y="712759"/>
                  <a:pt x="1449499" y="711939"/>
                  <a:pt x="1449249" y="710869"/>
                </a:cubicBezTo>
                <a:cubicBezTo>
                  <a:pt x="1449000" y="709800"/>
                  <a:pt x="1448875" y="708480"/>
                  <a:pt x="1448875" y="706911"/>
                </a:cubicBezTo>
                <a:cubicBezTo>
                  <a:pt x="1448875" y="705485"/>
                  <a:pt x="1448930" y="704237"/>
                  <a:pt x="1449040" y="703168"/>
                </a:cubicBezTo>
                <a:cubicBezTo>
                  <a:pt x="1449151" y="702098"/>
                  <a:pt x="1449389" y="701153"/>
                  <a:pt x="1449756" y="700333"/>
                </a:cubicBezTo>
                <a:cubicBezTo>
                  <a:pt x="1450124" y="699513"/>
                  <a:pt x="1450583" y="698693"/>
                  <a:pt x="1451135" y="697872"/>
                </a:cubicBezTo>
                <a:cubicBezTo>
                  <a:pt x="1451686" y="697052"/>
                  <a:pt x="1452403" y="696179"/>
                  <a:pt x="1453284" y="695252"/>
                </a:cubicBezTo>
                <a:lnTo>
                  <a:pt x="1480951" y="666798"/>
                </a:lnTo>
                <a:cubicBezTo>
                  <a:pt x="1487345" y="660237"/>
                  <a:pt x="1492470" y="654353"/>
                  <a:pt x="1496329" y="649148"/>
                </a:cubicBezTo>
                <a:cubicBezTo>
                  <a:pt x="1500187" y="643942"/>
                  <a:pt x="1503163" y="639199"/>
                  <a:pt x="1505257" y="634921"/>
                </a:cubicBezTo>
                <a:cubicBezTo>
                  <a:pt x="1507352" y="630642"/>
                  <a:pt x="1508729" y="626755"/>
                  <a:pt x="1509391" y="623261"/>
                </a:cubicBezTo>
                <a:cubicBezTo>
                  <a:pt x="1510052" y="619766"/>
                  <a:pt x="1510383" y="616486"/>
                  <a:pt x="1510383" y="613420"/>
                </a:cubicBezTo>
                <a:cubicBezTo>
                  <a:pt x="1510383" y="610353"/>
                  <a:pt x="1509868" y="607447"/>
                  <a:pt x="1508837" y="604701"/>
                </a:cubicBezTo>
                <a:cubicBezTo>
                  <a:pt x="1507807" y="601956"/>
                  <a:pt x="1506317" y="599549"/>
                  <a:pt x="1504367" y="597481"/>
                </a:cubicBezTo>
                <a:cubicBezTo>
                  <a:pt x="1502417" y="595413"/>
                  <a:pt x="1499971" y="593773"/>
                  <a:pt x="1497027" y="592560"/>
                </a:cubicBezTo>
                <a:cubicBezTo>
                  <a:pt x="1494084" y="591348"/>
                  <a:pt x="1490699" y="590742"/>
                  <a:pt x="1486873" y="590742"/>
                </a:cubicBezTo>
                <a:cubicBezTo>
                  <a:pt x="1482384" y="590742"/>
                  <a:pt x="1478356" y="591348"/>
                  <a:pt x="1474787" y="592560"/>
                </a:cubicBezTo>
                <a:cubicBezTo>
                  <a:pt x="1471218" y="593773"/>
                  <a:pt x="1468090" y="595092"/>
                  <a:pt x="1465404" y="596518"/>
                </a:cubicBezTo>
                <a:cubicBezTo>
                  <a:pt x="1462718" y="597944"/>
                  <a:pt x="1460474" y="599264"/>
                  <a:pt x="1458672" y="600476"/>
                </a:cubicBezTo>
                <a:cubicBezTo>
                  <a:pt x="1456869" y="601688"/>
                  <a:pt x="1455526" y="602295"/>
                  <a:pt x="1454643" y="602295"/>
                </a:cubicBezTo>
                <a:cubicBezTo>
                  <a:pt x="1454128" y="602295"/>
                  <a:pt x="1453668" y="602152"/>
                  <a:pt x="1453263" y="601867"/>
                </a:cubicBezTo>
                <a:cubicBezTo>
                  <a:pt x="1452858" y="601581"/>
                  <a:pt x="1452527" y="601118"/>
                  <a:pt x="1452269" y="600476"/>
                </a:cubicBezTo>
                <a:cubicBezTo>
                  <a:pt x="1452012" y="599834"/>
                  <a:pt x="1451810" y="598979"/>
                  <a:pt x="1451663" y="597909"/>
                </a:cubicBezTo>
                <a:cubicBezTo>
                  <a:pt x="1451516" y="596839"/>
                  <a:pt x="1451442" y="595555"/>
                  <a:pt x="1451442" y="594058"/>
                </a:cubicBezTo>
                <a:cubicBezTo>
                  <a:pt x="1451442" y="592988"/>
                  <a:pt x="1451478" y="592061"/>
                  <a:pt x="1451549" y="591277"/>
                </a:cubicBezTo>
                <a:cubicBezTo>
                  <a:pt x="1451620" y="590492"/>
                  <a:pt x="1451745" y="589815"/>
                  <a:pt x="1451924" y="589244"/>
                </a:cubicBezTo>
                <a:cubicBezTo>
                  <a:pt x="1452102" y="588674"/>
                  <a:pt x="1452334" y="588139"/>
                  <a:pt x="1452619" y="587640"/>
                </a:cubicBezTo>
                <a:cubicBezTo>
                  <a:pt x="1452904" y="587140"/>
                  <a:pt x="1453475" y="586516"/>
                  <a:pt x="1454330" y="585768"/>
                </a:cubicBezTo>
                <a:cubicBezTo>
                  <a:pt x="1455186" y="585019"/>
                  <a:pt x="1456666" y="584003"/>
                  <a:pt x="1458770" y="582719"/>
                </a:cubicBezTo>
                <a:cubicBezTo>
                  <a:pt x="1460873" y="581435"/>
                  <a:pt x="1463512" y="580170"/>
                  <a:pt x="1466685" y="578922"/>
                </a:cubicBezTo>
                <a:cubicBezTo>
                  <a:pt x="1469859" y="577674"/>
                  <a:pt x="1473353" y="576622"/>
                  <a:pt x="1477168" y="575766"/>
                </a:cubicBezTo>
                <a:cubicBezTo>
                  <a:pt x="1480984" y="574910"/>
                  <a:pt x="1484995" y="574482"/>
                  <a:pt x="1489203" y="574482"/>
                </a:cubicBezTo>
                <a:close/>
                <a:moveTo>
                  <a:pt x="2671600" y="572985"/>
                </a:moveTo>
                <a:cubicBezTo>
                  <a:pt x="2675736" y="572985"/>
                  <a:pt x="2678571" y="573716"/>
                  <a:pt x="2680104" y="575178"/>
                </a:cubicBezTo>
                <a:cubicBezTo>
                  <a:pt x="2681638" y="576640"/>
                  <a:pt x="2682404" y="579403"/>
                  <a:pt x="2682404" y="583468"/>
                </a:cubicBezTo>
                <a:cubicBezTo>
                  <a:pt x="2682404" y="587604"/>
                  <a:pt x="2681620" y="590421"/>
                  <a:pt x="2680051" y="591918"/>
                </a:cubicBezTo>
                <a:cubicBezTo>
                  <a:pt x="2678482" y="593416"/>
                  <a:pt x="2675594" y="594165"/>
                  <a:pt x="2671386" y="594165"/>
                </a:cubicBezTo>
                <a:cubicBezTo>
                  <a:pt x="2667250" y="594165"/>
                  <a:pt x="2664415" y="593434"/>
                  <a:pt x="2662882" y="591972"/>
                </a:cubicBezTo>
                <a:cubicBezTo>
                  <a:pt x="2661349" y="590510"/>
                  <a:pt x="2660582" y="587747"/>
                  <a:pt x="2660582" y="583682"/>
                </a:cubicBezTo>
                <a:cubicBezTo>
                  <a:pt x="2660582" y="579546"/>
                  <a:pt x="2661367" y="576729"/>
                  <a:pt x="2662936" y="575231"/>
                </a:cubicBezTo>
                <a:cubicBezTo>
                  <a:pt x="2664504" y="573734"/>
                  <a:pt x="2667393" y="572985"/>
                  <a:pt x="2671600" y="572985"/>
                </a:cubicBezTo>
                <a:close/>
                <a:moveTo>
                  <a:pt x="2330733" y="572985"/>
                </a:moveTo>
                <a:cubicBezTo>
                  <a:pt x="2334940" y="572985"/>
                  <a:pt x="2337793" y="573716"/>
                  <a:pt x="2339290" y="575178"/>
                </a:cubicBezTo>
                <a:cubicBezTo>
                  <a:pt x="2340788" y="576640"/>
                  <a:pt x="2341537" y="579403"/>
                  <a:pt x="2341537" y="583468"/>
                </a:cubicBezTo>
                <a:cubicBezTo>
                  <a:pt x="2341537" y="587604"/>
                  <a:pt x="2340752" y="590421"/>
                  <a:pt x="2339183" y="591918"/>
                </a:cubicBezTo>
                <a:cubicBezTo>
                  <a:pt x="2337614" y="593416"/>
                  <a:pt x="2334726" y="594165"/>
                  <a:pt x="2330519" y="594165"/>
                </a:cubicBezTo>
                <a:cubicBezTo>
                  <a:pt x="2326383" y="594165"/>
                  <a:pt x="2323565" y="593434"/>
                  <a:pt x="2322068" y="591972"/>
                </a:cubicBezTo>
                <a:cubicBezTo>
                  <a:pt x="2320570" y="590510"/>
                  <a:pt x="2319821" y="587747"/>
                  <a:pt x="2319821" y="583682"/>
                </a:cubicBezTo>
                <a:cubicBezTo>
                  <a:pt x="2319821" y="579546"/>
                  <a:pt x="2320588" y="576729"/>
                  <a:pt x="2322121" y="575231"/>
                </a:cubicBezTo>
                <a:cubicBezTo>
                  <a:pt x="2323655" y="573734"/>
                  <a:pt x="2326525" y="572985"/>
                  <a:pt x="2330733" y="572985"/>
                </a:cubicBezTo>
                <a:close/>
                <a:moveTo>
                  <a:pt x="842800" y="572985"/>
                </a:moveTo>
                <a:cubicBezTo>
                  <a:pt x="846936" y="572985"/>
                  <a:pt x="849771" y="573716"/>
                  <a:pt x="851304" y="575178"/>
                </a:cubicBezTo>
                <a:cubicBezTo>
                  <a:pt x="852838" y="576640"/>
                  <a:pt x="853604" y="579403"/>
                  <a:pt x="853604" y="583468"/>
                </a:cubicBezTo>
                <a:cubicBezTo>
                  <a:pt x="853604" y="587604"/>
                  <a:pt x="852820" y="590421"/>
                  <a:pt x="851251" y="591918"/>
                </a:cubicBezTo>
                <a:cubicBezTo>
                  <a:pt x="849682" y="593416"/>
                  <a:pt x="846794" y="594165"/>
                  <a:pt x="842586" y="594165"/>
                </a:cubicBezTo>
                <a:cubicBezTo>
                  <a:pt x="838450" y="594165"/>
                  <a:pt x="835615" y="593434"/>
                  <a:pt x="834082" y="591972"/>
                </a:cubicBezTo>
                <a:cubicBezTo>
                  <a:pt x="832549" y="590510"/>
                  <a:pt x="831782" y="587747"/>
                  <a:pt x="831782" y="583682"/>
                </a:cubicBezTo>
                <a:cubicBezTo>
                  <a:pt x="831782" y="579546"/>
                  <a:pt x="832567" y="576729"/>
                  <a:pt x="834136" y="575231"/>
                </a:cubicBezTo>
                <a:cubicBezTo>
                  <a:pt x="835704" y="573734"/>
                  <a:pt x="838593" y="572985"/>
                  <a:pt x="842800" y="572985"/>
                </a:cubicBezTo>
                <a:close/>
                <a:moveTo>
                  <a:pt x="2385743" y="565925"/>
                </a:moveTo>
                <a:cubicBezTo>
                  <a:pt x="2387526" y="565925"/>
                  <a:pt x="2388988" y="565996"/>
                  <a:pt x="2390129" y="566139"/>
                </a:cubicBezTo>
                <a:cubicBezTo>
                  <a:pt x="2391270" y="566281"/>
                  <a:pt x="2392161" y="566495"/>
                  <a:pt x="2392803" y="566780"/>
                </a:cubicBezTo>
                <a:cubicBezTo>
                  <a:pt x="2393445" y="567066"/>
                  <a:pt x="2393909" y="567422"/>
                  <a:pt x="2394194" y="567850"/>
                </a:cubicBezTo>
                <a:cubicBezTo>
                  <a:pt x="2394479" y="568278"/>
                  <a:pt x="2394622" y="568777"/>
                  <a:pt x="2394622" y="569348"/>
                </a:cubicBezTo>
                <a:lnTo>
                  <a:pt x="2394622" y="656422"/>
                </a:lnTo>
                <a:lnTo>
                  <a:pt x="2430992" y="616415"/>
                </a:lnTo>
                <a:cubicBezTo>
                  <a:pt x="2431562" y="615702"/>
                  <a:pt x="2432168" y="615113"/>
                  <a:pt x="2432810" y="614650"/>
                </a:cubicBezTo>
                <a:cubicBezTo>
                  <a:pt x="2433452" y="614186"/>
                  <a:pt x="2434218" y="613794"/>
                  <a:pt x="2435110" y="613473"/>
                </a:cubicBezTo>
                <a:cubicBezTo>
                  <a:pt x="2436001" y="613152"/>
                  <a:pt x="2437053" y="612938"/>
                  <a:pt x="2438266" y="612831"/>
                </a:cubicBezTo>
                <a:cubicBezTo>
                  <a:pt x="2439478" y="612724"/>
                  <a:pt x="2440940" y="612671"/>
                  <a:pt x="2442651" y="612671"/>
                </a:cubicBezTo>
                <a:cubicBezTo>
                  <a:pt x="2444434" y="612671"/>
                  <a:pt x="2445932" y="612724"/>
                  <a:pt x="2447144" y="612831"/>
                </a:cubicBezTo>
                <a:cubicBezTo>
                  <a:pt x="2448357" y="612938"/>
                  <a:pt x="2449337" y="613116"/>
                  <a:pt x="2450086" y="613366"/>
                </a:cubicBezTo>
                <a:cubicBezTo>
                  <a:pt x="2450835" y="613616"/>
                  <a:pt x="2451369" y="613937"/>
                  <a:pt x="2451690" y="614329"/>
                </a:cubicBezTo>
                <a:cubicBezTo>
                  <a:pt x="2452011" y="614721"/>
                  <a:pt x="2452172" y="615238"/>
                  <a:pt x="2452172" y="615880"/>
                </a:cubicBezTo>
                <a:cubicBezTo>
                  <a:pt x="2452172" y="616736"/>
                  <a:pt x="2451940" y="617591"/>
                  <a:pt x="2451476" y="618447"/>
                </a:cubicBezTo>
                <a:cubicBezTo>
                  <a:pt x="2451013" y="619303"/>
                  <a:pt x="2450246" y="620301"/>
                  <a:pt x="2449177" y="621442"/>
                </a:cubicBezTo>
                <a:lnTo>
                  <a:pt x="2414304" y="656315"/>
                </a:lnTo>
                <a:lnTo>
                  <a:pt x="2453455" y="707125"/>
                </a:lnTo>
                <a:cubicBezTo>
                  <a:pt x="2454382" y="708338"/>
                  <a:pt x="2455042" y="709318"/>
                  <a:pt x="2455434" y="710067"/>
                </a:cubicBezTo>
                <a:cubicBezTo>
                  <a:pt x="2455826" y="710816"/>
                  <a:pt x="2456023" y="711511"/>
                  <a:pt x="2456023" y="712153"/>
                </a:cubicBezTo>
                <a:cubicBezTo>
                  <a:pt x="2456023" y="712724"/>
                  <a:pt x="2455880" y="713223"/>
                  <a:pt x="2455595" y="713651"/>
                </a:cubicBezTo>
                <a:cubicBezTo>
                  <a:pt x="2455310" y="714078"/>
                  <a:pt x="2454828" y="714435"/>
                  <a:pt x="2454151" y="714720"/>
                </a:cubicBezTo>
                <a:cubicBezTo>
                  <a:pt x="2453473" y="715006"/>
                  <a:pt x="2452528" y="715219"/>
                  <a:pt x="2451316" y="715362"/>
                </a:cubicBezTo>
                <a:cubicBezTo>
                  <a:pt x="2450103" y="715505"/>
                  <a:pt x="2448570" y="715576"/>
                  <a:pt x="2446716" y="715576"/>
                </a:cubicBezTo>
                <a:cubicBezTo>
                  <a:pt x="2444791" y="715576"/>
                  <a:pt x="2443204" y="715523"/>
                  <a:pt x="2441956" y="715416"/>
                </a:cubicBezTo>
                <a:cubicBezTo>
                  <a:pt x="2440708" y="715309"/>
                  <a:pt x="2439656" y="715130"/>
                  <a:pt x="2438800" y="714881"/>
                </a:cubicBezTo>
                <a:cubicBezTo>
                  <a:pt x="2437945" y="714631"/>
                  <a:pt x="2437249" y="714275"/>
                  <a:pt x="2436714" y="713811"/>
                </a:cubicBezTo>
                <a:cubicBezTo>
                  <a:pt x="2436180" y="713348"/>
                  <a:pt x="2435698" y="712795"/>
                  <a:pt x="2435270" y="712153"/>
                </a:cubicBezTo>
                <a:lnTo>
                  <a:pt x="2394622" y="658882"/>
                </a:lnTo>
                <a:lnTo>
                  <a:pt x="2394622" y="712260"/>
                </a:lnTo>
                <a:cubicBezTo>
                  <a:pt x="2394622" y="712831"/>
                  <a:pt x="2394479" y="713312"/>
                  <a:pt x="2394194" y="713704"/>
                </a:cubicBezTo>
                <a:cubicBezTo>
                  <a:pt x="2393909" y="714096"/>
                  <a:pt x="2393445" y="714435"/>
                  <a:pt x="2392803" y="714720"/>
                </a:cubicBezTo>
                <a:cubicBezTo>
                  <a:pt x="2392161" y="715006"/>
                  <a:pt x="2391270" y="715219"/>
                  <a:pt x="2390129" y="715362"/>
                </a:cubicBezTo>
                <a:cubicBezTo>
                  <a:pt x="2388988" y="715505"/>
                  <a:pt x="2387526" y="715576"/>
                  <a:pt x="2385743" y="715576"/>
                </a:cubicBezTo>
                <a:cubicBezTo>
                  <a:pt x="2384032" y="715576"/>
                  <a:pt x="2382605" y="715505"/>
                  <a:pt x="2381464" y="715362"/>
                </a:cubicBezTo>
                <a:cubicBezTo>
                  <a:pt x="2380323" y="715219"/>
                  <a:pt x="2379414" y="715006"/>
                  <a:pt x="2378737" y="714720"/>
                </a:cubicBezTo>
                <a:cubicBezTo>
                  <a:pt x="2378059" y="714435"/>
                  <a:pt x="2377596" y="714096"/>
                  <a:pt x="2377346" y="713704"/>
                </a:cubicBezTo>
                <a:cubicBezTo>
                  <a:pt x="2377096" y="713312"/>
                  <a:pt x="2376972" y="712831"/>
                  <a:pt x="2376972" y="712260"/>
                </a:cubicBezTo>
                <a:lnTo>
                  <a:pt x="2376972" y="569348"/>
                </a:lnTo>
                <a:cubicBezTo>
                  <a:pt x="2376972" y="568777"/>
                  <a:pt x="2377096" y="568278"/>
                  <a:pt x="2377346" y="567850"/>
                </a:cubicBezTo>
                <a:cubicBezTo>
                  <a:pt x="2377596" y="567422"/>
                  <a:pt x="2378059" y="567066"/>
                  <a:pt x="2378737" y="566780"/>
                </a:cubicBezTo>
                <a:cubicBezTo>
                  <a:pt x="2379414" y="566495"/>
                  <a:pt x="2380323" y="566281"/>
                  <a:pt x="2381464" y="566139"/>
                </a:cubicBezTo>
                <a:cubicBezTo>
                  <a:pt x="2382605" y="565996"/>
                  <a:pt x="2384032" y="565925"/>
                  <a:pt x="2385743" y="565925"/>
                </a:cubicBezTo>
                <a:close/>
                <a:moveTo>
                  <a:pt x="1995218" y="565925"/>
                </a:moveTo>
                <a:cubicBezTo>
                  <a:pt x="1997001" y="565925"/>
                  <a:pt x="1998463" y="565996"/>
                  <a:pt x="1999604" y="566139"/>
                </a:cubicBezTo>
                <a:cubicBezTo>
                  <a:pt x="2000745" y="566281"/>
                  <a:pt x="2001636" y="566495"/>
                  <a:pt x="2002278" y="566780"/>
                </a:cubicBezTo>
                <a:cubicBezTo>
                  <a:pt x="2002920" y="567066"/>
                  <a:pt x="2003384" y="567422"/>
                  <a:pt x="2003669" y="567850"/>
                </a:cubicBezTo>
                <a:cubicBezTo>
                  <a:pt x="2003954" y="568278"/>
                  <a:pt x="2004097" y="568777"/>
                  <a:pt x="2004097" y="569348"/>
                </a:cubicBezTo>
                <a:lnTo>
                  <a:pt x="2004097" y="712260"/>
                </a:lnTo>
                <a:cubicBezTo>
                  <a:pt x="2004097" y="712831"/>
                  <a:pt x="2003954" y="713312"/>
                  <a:pt x="2003669" y="713704"/>
                </a:cubicBezTo>
                <a:cubicBezTo>
                  <a:pt x="2003384" y="714096"/>
                  <a:pt x="2002920" y="714435"/>
                  <a:pt x="2002278" y="714720"/>
                </a:cubicBezTo>
                <a:cubicBezTo>
                  <a:pt x="2001636" y="715006"/>
                  <a:pt x="2000745" y="715219"/>
                  <a:pt x="1999604" y="715362"/>
                </a:cubicBezTo>
                <a:cubicBezTo>
                  <a:pt x="1998463" y="715505"/>
                  <a:pt x="1997001" y="715576"/>
                  <a:pt x="1995218" y="715576"/>
                </a:cubicBezTo>
                <a:cubicBezTo>
                  <a:pt x="1993507" y="715576"/>
                  <a:pt x="1992080" y="715505"/>
                  <a:pt x="1990939" y="715362"/>
                </a:cubicBezTo>
                <a:cubicBezTo>
                  <a:pt x="1989798" y="715219"/>
                  <a:pt x="1988889" y="715006"/>
                  <a:pt x="1988212" y="714720"/>
                </a:cubicBezTo>
                <a:cubicBezTo>
                  <a:pt x="1987534" y="714435"/>
                  <a:pt x="1987071" y="714096"/>
                  <a:pt x="1986821" y="713704"/>
                </a:cubicBezTo>
                <a:cubicBezTo>
                  <a:pt x="1986571" y="713312"/>
                  <a:pt x="1986446" y="712831"/>
                  <a:pt x="1986446" y="712260"/>
                </a:cubicBezTo>
                <a:lnTo>
                  <a:pt x="1986446" y="569348"/>
                </a:lnTo>
                <a:cubicBezTo>
                  <a:pt x="1986446" y="568777"/>
                  <a:pt x="1986571" y="568278"/>
                  <a:pt x="1986821" y="567850"/>
                </a:cubicBezTo>
                <a:cubicBezTo>
                  <a:pt x="1987071" y="567422"/>
                  <a:pt x="1987534" y="567066"/>
                  <a:pt x="1988212" y="566780"/>
                </a:cubicBezTo>
                <a:cubicBezTo>
                  <a:pt x="1988889" y="566495"/>
                  <a:pt x="1989798" y="566281"/>
                  <a:pt x="1990939" y="566139"/>
                </a:cubicBezTo>
                <a:cubicBezTo>
                  <a:pt x="1992080" y="565996"/>
                  <a:pt x="1993507" y="565925"/>
                  <a:pt x="1995218" y="565925"/>
                </a:cubicBezTo>
                <a:close/>
                <a:moveTo>
                  <a:pt x="890318" y="565925"/>
                </a:moveTo>
                <a:cubicBezTo>
                  <a:pt x="892101" y="565925"/>
                  <a:pt x="893563" y="565996"/>
                  <a:pt x="894704" y="566139"/>
                </a:cubicBezTo>
                <a:cubicBezTo>
                  <a:pt x="895845" y="566281"/>
                  <a:pt x="896736" y="566495"/>
                  <a:pt x="897378" y="566780"/>
                </a:cubicBezTo>
                <a:cubicBezTo>
                  <a:pt x="898020" y="567066"/>
                  <a:pt x="898484" y="567422"/>
                  <a:pt x="898769" y="567850"/>
                </a:cubicBezTo>
                <a:cubicBezTo>
                  <a:pt x="899054" y="568278"/>
                  <a:pt x="899197" y="568777"/>
                  <a:pt x="899197" y="569348"/>
                </a:cubicBezTo>
                <a:lnTo>
                  <a:pt x="899197" y="627005"/>
                </a:lnTo>
                <a:cubicBezTo>
                  <a:pt x="902049" y="624081"/>
                  <a:pt x="904813" y="621621"/>
                  <a:pt x="907487" y="619624"/>
                </a:cubicBezTo>
                <a:cubicBezTo>
                  <a:pt x="910161" y="617627"/>
                  <a:pt x="912782" y="616005"/>
                  <a:pt x="915349" y="614757"/>
                </a:cubicBezTo>
                <a:cubicBezTo>
                  <a:pt x="917916" y="613509"/>
                  <a:pt x="920484" y="612599"/>
                  <a:pt x="923051" y="612029"/>
                </a:cubicBezTo>
                <a:cubicBezTo>
                  <a:pt x="925618" y="611458"/>
                  <a:pt x="928328" y="611173"/>
                  <a:pt x="931181" y="611173"/>
                </a:cubicBezTo>
                <a:cubicBezTo>
                  <a:pt x="938170" y="611173"/>
                  <a:pt x="944142" y="612564"/>
                  <a:pt x="949098" y="615345"/>
                </a:cubicBezTo>
                <a:cubicBezTo>
                  <a:pt x="954055" y="618126"/>
                  <a:pt x="958084" y="621852"/>
                  <a:pt x="961186" y="626523"/>
                </a:cubicBezTo>
                <a:cubicBezTo>
                  <a:pt x="964288" y="631194"/>
                  <a:pt x="966552" y="636668"/>
                  <a:pt x="967979" y="642943"/>
                </a:cubicBezTo>
                <a:cubicBezTo>
                  <a:pt x="969405" y="649219"/>
                  <a:pt x="970118" y="655851"/>
                  <a:pt x="970118" y="662840"/>
                </a:cubicBezTo>
                <a:cubicBezTo>
                  <a:pt x="970118" y="671183"/>
                  <a:pt x="969209" y="678689"/>
                  <a:pt x="967390" y="685357"/>
                </a:cubicBezTo>
                <a:cubicBezTo>
                  <a:pt x="965572" y="692025"/>
                  <a:pt x="962897" y="697712"/>
                  <a:pt x="959367" y="702419"/>
                </a:cubicBezTo>
                <a:cubicBezTo>
                  <a:pt x="955837" y="707125"/>
                  <a:pt x="951505" y="710727"/>
                  <a:pt x="946371" y="713223"/>
                </a:cubicBezTo>
                <a:cubicBezTo>
                  <a:pt x="941236" y="715719"/>
                  <a:pt x="935353" y="716967"/>
                  <a:pt x="928720" y="716967"/>
                </a:cubicBezTo>
                <a:cubicBezTo>
                  <a:pt x="925654" y="716967"/>
                  <a:pt x="922819" y="716664"/>
                  <a:pt x="920216" y="716057"/>
                </a:cubicBezTo>
                <a:cubicBezTo>
                  <a:pt x="917613" y="715451"/>
                  <a:pt x="915064" y="714471"/>
                  <a:pt x="912568" y="713116"/>
                </a:cubicBezTo>
                <a:cubicBezTo>
                  <a:pt x="910072" y="711761"/>
                  <a:pt x="907576" y="710049"/>
                  <a:pt x="905080" y="707981"/>
                </a:cubicBezTo>
                <a:cubicBezTo>
                  <a:pt x="902584" y="705913"/>
                  <a:pt x="899945" y="703417"/>
                  <a:pt x="897164" y="700493"/>
                </a:cubicBezTo>
                <a:lnTo>
                  <a:pt x="897164" y="712260"/>
                </a:lnTo>
                <a:cubicBezTo>
                  <a:pt x="897164" y="712831"/>
                  <a:pt x="897022" y="713330"/>
                  <a:pt x="896736" y="713758"/>
                </a:cubicBezTo>
                <a:cubicBezTo>
                  <a:pt x="896451" y="714185"/>
                  <a:pt x="895988" y="714524"/>
                  <a:pt x="895346" y="714774"/>
                </a:cubicBezTo>
                <a:cubicBezTo>
                  <a:pt x="894704" y="715023"/>
                  <a:pt x="893902" y="715219"/>
                  <a:pt x="892939" y="715362"/>
                </a:cubicBezTo>
                <a:cubicBezTo>
                  <a:pt x="891976" y="715505"/>
                  <a:pt x="890746" y="715576"/>
                  <a:pt x="889248" y="715576"/>
                </a:cubicBezTo>
                <a:cubicBezTo>
                  <a:pt x="887822" y="715576"/>
                  <a:pt x="886610" y="715505"/>
                  <a:pt x="885611" y="715362"/>
                </a:cubicBezTo>
                <a:cubicBezTo>
                  <a:pt x="884613" y="715219"/>
                  <a:pt x="883793" y="715023"/>
                  <a:pt x="883151" y="714774"/>
                </a:cubicBezTo>
                <a:cubicBezTo>
                  <a:pt x="882509" y="714524"/>
                  <a:pt x="882081" y="714185"/>
                  <a:pt x="881867" y="713758"/>
                </a:cubicBezTo>
                <a:cubicBezTo>
                  <a:pt x="881654" y="713330"/>
                  <a:pt x="881547" y="712831"/>
                  <a:pt x="881547" y="712260"/>
                </a:cubicBezTo>
                <a:lnTo>
                  <a:pt x="881547" y="569348"/>
                </a:lnTo>
                <a:cubicBezTo>
                  <a:pt x="881547" y="568777"/>
                  <a:pt x="881671" y="568278"/>
                  <a:pt x="881921" y="567850"/>
                </a:cubicBezTo>
                <a:cubicBezTo>
                  <a:pt x="882171" y="567422"/>
                  <a:pt x="882634" y="567066"/>
                  <a:pt x="883312" y="566780"/>
                </a:cubicBezTo>
                <a:cubicBezTo>
                  <a:pt x="883989" y="566495"/>
                  <a:pt x="884898" y="566281"/>
                  <a:pt x="886039" y="566139"/>
                </a:cubicBezTo>
                <a:cubicBezTo>
                  <a:pt x="887180" y="565996"/>
                  <a:pt x="888607" y="565925"/>
                  <a:pt x="890318" y="565925"/>
                </a:cubicBezTo>
                <a:close/>
                <a:moveTo>
                  <a:pt x="1603359" y="125262"/>
                </a:moveTo>
                <a:cubicBezTo>
                  <a:pt x="1605569" y="125262"/>
                  <a:pt x="1607388" y="125476"/>
                  <a:pt x="1608814" y="125904"/>
                </a:cubicBezTo>
                <a:cubicBezTo>
                  <a:pt x="1610240" y="126331"/>
                  <a:pt x="1611399" y="127009"/>
                  <a:pt x="1612291" y="127936"/>
                </a:cubicBezTo>
                <a:cubicBezTo>
                  <a:pt x="1613182" y="128863"/>
                  <a:pt x="1613788" y="130129"/>
                  <a:pt x="1614109" y="131733"/>
                </a:cubicBezTo>
                <a:cubicBezTo>
                  <a:pt x="1614430" y="133338"/>
                  <a:pt x="1614590" y="135317"/>
                  <a:pt x="1614590" y="137670"/>
                </a:cubicBezTo>
                <a:cubicBezTo>
                  <a:pt x="1614590" y="140024"/>
                  <a:pt x="1614430" y="141985"/>
                  <a:pt x="1614109" y="143554"/>
                </a:cubicBezTo>
                <a:cubicBezTo>
                  <a:pt x="1613788" y="145123"/>
                  <a:pt x="1613182" y="146388"/>
                  <a:pt x="1612291" y="147351"/>
                </a:cubicBezTo>
                <a:cubicBezTo>
                  <a:pt x="1611399" y="148314"/>
                  <a:pt x="1610240" y="148991"/>
                  <a:pt x="1608814" y="149384"/>
                </a:cubicBezTo>
                <a:cubicBezTo>
                  <a:pt x="1607388" y="149776"/>
                  <a:pt x="1605569" y="149972"/>
                  <a:pt x="1603359" y="149972"/>
                </a:cubicBezTo>
                <a:cubicBezTo>
                  <a:pt x="1601077" y="149972"/>
                  <a:pt x="1599222" y="149776"/>
                  <a:pt x="1597796" y="149384"/>
                </a:cubicBezTo>
                <a:cubicBezTo>
                  <a:pt x="1596370" y="148991"/>
                  <a:pt x="1595229" y="148314"/>
                  <a:pt x="1594373" y="147351"/>
                </a:cubicBezTo>
                <a:cubicBezTo>
                  <a:pt x="1593517" y="146388"/>
                  <a:pt x="1592929" y="145123"/>
                  <a:pt x="1592608" y="143554"/>
                </a:cubicBezTo>
                <a:cubicBezTo>
                  <a:pt x="1592287" y="141985"/>
                  <a:pt x="1592127" y="140024"/>
                  <a:pt x="1592127" y="137670"/>
                </a:cubicBezTo>
                <a:cubicBezTo>
                  <a:pt x="1592127" y="135317"/>
                  <a:pt x="1592287" y="133338"/>
                  <a:pt x="1592608" y="131733"/>
                </a:cubicBezTo>
                <a:cubicBezTo>
                  <a:pt x="1592929" y="130129"/>
                  <a:pt x="1593517" y="128863"/>
                  <a:pt x="1594373" y="127936"/>
                </a:cubicBezTo>
                <a:cubicBezTo>
                  <a:pt x="1595229" y="127009"/>
                  <a:pt x="1596370" y="126331"/>
                  <a:pt x="1597796" y="125904"/>
                </a:cubicBezTo>
                <a:cubicBezTo>
                  <a:pt x="1599222" y="125476"/>
                  <a:pt x="1601077" y="125262"/>
                  <a:pt x="1603359" y="125262"/>
                </a:cubicBezTo>
                <a:close/>
                <a:moveTo>
                  <a:pt x="2876165" y="102477"/>
                </a:moveTo>
                <a:cubicBezTo>
                  <a:pt x="2871315" y="102477"/>
                  <a:pt x="2867108" y="102887"/>
                  <a:pt x="2863542" y="103707"/>
                </a:cubicBezTo>
                <a:cubicBezTo>
                  <a:pt x="2859976" y="104527"/>
                  <a:pt x="2857017" y="105740"/>
                  <a:pt x="2854664" y="107344"/>
                </a:cubicBezTo>
                <a:cubicBezTo>
                  <a:pt x="2852310" y="108949"/>
                  <a:pt x="2850581" y="110874"/>
                  <a:pt x="2849475" y="113121"/>
                </a:cubicBezTo>
                <a:cubicBezTo>
                  <a:pt x="2848370" y="115367"/>
                  <a:pt x="2847817" y="117952"/>
                  <a:pt x="2847817" y="120876"/>
                </a:cubicBezTo>
                <a:cubicBezTo>
                  <a:pt x="2847817" y="125868"/>
                  <a:pt x="2849404" y="129844"/>
                  <a:pt x="2852578" y="132803"/>
                </a:cubicBezTo>
                <a:cubicBezTo>
                  <a:pt x="2855751" y="135763"/>
                  <a:pt x="2860190" y="137242"/>
                  <a:pt x="2865895" y="137242"/>
                </a:cubicBezTo>
                <a:cubicBezTo>
                  <a:pt x="2870531" y="137242"/>
                  <a:pt x="2874827" y="136066"/>
                  <a:pt x="2878785" y="133712"/>
                </a:cubicBezTo>
                <a:cubicBezTo>
                  <a:pt x="2882743" y="131359"/>
                  <a:pt x="2886897" y="127758"/>
                  <a:pt x="2891247" y="122908"/>
                </a:cubicBezTo>
                <a:lnTo>
                  <a:pt x="2891247" y="102477"/>
                </a:lnTo>
                <a:close/>
                <a:moveTo>
                  <a:pt x="2657090" y="102477"/>
                </a:moveTo>
                <a:cubicBezTo>
                  <a:pt x="2652240" y="102477"/>
                  <a:pt x="2648033" y="102887"/>
                  <a:pt x="2644467" y="103707"/>
                </a:cubicBezTo>
                <a:cubicBezTo>
                  <a:pt x="2640901" y="104527"/>
                  <a:pt x="2637942" y="105740"/>
                  <a:pt x="2635589" y="107344"/>
                </a:cubicBezTo>
                <a:cubicBezTo>
                  <a:pt x="2633235" y="108949"/>
                  <a:pt x="2631506" y="110874"/>
                  <a:pt x="2630400" y="113121"/>
                </a:cubicBezTo>
                <a:cubicBezTo>
                  <a:pt x="2629295" y="115367"/>
                  <a:pt x="2628742" y="117952"/>
                  <a:pt x="2628742" y="120876"/>
                </a:cubicBezTo>
                <a:cubicBezTo>
                  <a:pt x="2628742" y="125868"/>
                  <a:pt x="2630329" y="129844"/>
                  <a:pt x="2633503" y="132803"/>
                </a:cubicBezTo>
                <a:cubicBezTo>
                  <a:pt x="2636676" y="135763"/>
                  <a:pt x="2641115" y="137242"/>
                  <a:pt x="2646820" y="137242"/>
                </a:cubicBezTo>
                <a:cubicBezTo>
                  <a:pt x="2651456" y="137242"/>
                  <a:pt x="2655752" y="136066"/>
                  <a:pt x="2659710" y="133712"/>
                </a:cubicBezTo>
                <a:cubicBezTo>
                  <a:pt x="2663668" y="131359"/>
                  <a:pt x="2667822" y="127758"/>
                  <a:pt x="2672172" y="122908"/>
                </a:cubicBezTo>
                <a:lnTo>
                  <a:pt x="2672172" y="102477"/>
                </a:lnTo>
                <a:close/>
                <a:moveTo>
                  <a:pt x="2758869" y="60438"/>
                </a:moveTo>
                <a:cubicBezTo>
                  <a:pt x="2754377" y="60438"/>
                  <a:pt x="2750561" y="61507"/>
                  <a:pt x="2747424" y="63647"/>
                </a:cubicBezTo>
                <a:cubicBezTo>
                  <a:pt x="2744286" y="65786"/>
                  <a:pt x="2741736" y="68603"/>
                  <a:pt x="2739775" y="72098"/>
                </a:cubicBezTo>
                <a:cubicBezTo>
                  <a:pt x="2737814" y="75592"/>
                  <a:pt x="2736388" y="79550"/>
                  <a:pt x="2735496" y="83971"/>
                </a:cubicBezTo>
                <a:cubicBezTo>
                  <a:pt x="2734605" y="88393"/>
                  <a:pt x="2734159" y="92885"/>
                  <a:pt x="2734159" y="97449"/>
                </a:cubicBezTo>
                <a:cubicBezTo>
                  <a:pt x="2734159" y="102299"/>
                  <a:pt x="2734534" y="107041"/>
                  <a:pt x="2735282" y="111677"/>
                </a:cubicBezTo>
                <a:cubicBezTo>
                  <a:pt x="2736031" y="116312"/>
                  <a:pt x="2737333" y="120430"/>
                  <a:pt x="2739187" y="124032"/>
                </a:cubicBezTo>
                <a:cubicBezTo>
                  <a:pt x="2741041" y="127633"/>
                  <a:pt x="2743501" y="130521"/>
                  <a:pt x="2746568" y="132696"/>
                </a:cubicBezTo>
                <a:cubicBezTo>
                  <a:pt x="2749634" y="134871"/>
                  <a:pt x="2753485" y="135959"/>
                  <a:pt x="2758121" y="135959"/>
                </a:cubicBezTo>
                <a:cubicBezTo>
                  <a:pt x="2760474" y="135959"/>
                  <a:pt x="2762738" y="135638"/>
                  <a:pt x="2764913" y="134996"/>
                </a:cubicBezTo>
                <a:cubicBezTo>
                  <a:pt x="2767088" y="134354"/>
                  <a:pt x="2769317" y="133285"/>
                  <a:pt x="2771599" y="131787"/>
                </a:cubicBezTo>
                <a:cubicBezTo>
                  <a:pt x="2773881" y="130289"/>
                  <a:pt x="2776270" y="128346"/>
                  <a:pt x="2778766" y="125957"/>
                </a:cubicBezTo>
                <a:cubicBezTo>
                  <a:pt x="2781262" y="123568"/>
                  <a:pt x="2783900" y="120626"/>
                  <a:pt x="2786682" y="117132"/>
                </a:cubicBezTo>
                <a:lnTo>
                  <a:pt x="2786682" y="78623"/>
                </a:lnTo>
                <a:cubicBezTo>
                  <a:pt x="2781903" y="72704"/>
                  <a:pt x="2777286" y="68193"/>
                  <a:pt x="2772829" y="65091"/>
                </a:cubicBezTo>
                <a:cubicBezTo>
                  <a:pt x="2768372" y="61989"/>
                  <a:pt x="2763718" y="60438"/>
                  <a:pt x="2758869" y="60438"/>
                </a:cubicBezTo>
                <a:close/>
                <a:moveTo>
                  <a:pt x="948968" y="60438"/>
                </a:moveTo>
                <a:cubicBezTo>
                  <a:pt x="946672" y="60438"/>
                  <a:pt x="944412" y="60759"/>
                  <a:pt x="942188" y="61401"/>
                </a:cubicBezTo>
                <a:cubicBezTo>
                  <a:pt x="939964" y="62042"/>
                  <a:pt x="937704" y="63112"/>
                  <a:pt x="935407" y="64610"/>
                </a:cubicBezTo>
                <a:cubicBezTo>
                  <a:pt x="933111" y="66107"/>
                  <a:pt x="930725" y="68033"/>
                  <a:pt x="928250" y="70386"/>
                </a:cubicBezTo>
                <a:cubicBezTo>
                  <a:pt x="925774" y="72739"/>
                  <a:pt x="923138" y="75699"/>
                  <a:pt x="920340" y="79265"/>
                </a:cubicBezTo>
                <a:lnTo>
                  <a:pt x="920340" y="117667"/>
                </a:lnTo>
                <a:cubicBezTo>
                  <a:pt x="925219" y="123586"/>
                  <a:pt x="929883" y="128096"/>
                  <a:pt x="934331" y="131199"/>
                </a:cubicBezTo>
                <a:cubicBezTo>
                  <a:pt x="938779" y="134301"/>
                  <a:pt x="943407" y="135852"/>
                  <a:pt x="948215" y="135852"/>
                </a:cubicBezTo>
                <a:cubicBezTo>
                  <a:pt x="952664" y="135852"/>
                  <a:pt x="956466" y="134782"/>
                  <a:pt x="959624" y="132643"/>
                </a:cubicBezTo>
                <a:cubicBezTo>
                  <a:pt x="962781" y="130503"/>
                  <a:pt x="965346" y="127669"/>
                  <a:pt x="967319" y="124139"/>
                </a:cubicBezTo>
                <a:cubicBezTo>
                  <a:pt x="969292" y="120609"/>
                  <a:pt x="970727" y="116651"/>
                  <a:pt x="971624" y="112265"/>
                </a:cubicBezTo>
                <a:cubicBezTo>
                  <a:pt x="972521" y="107879"/>
                  <a:pt x="972969" y="103440"/>
                  <a:pt x="972969" y="98947"/>
                </a:cubicBezTo>
                <a:cubicBezTo>
                  <a:pt x="972969" y="94026"/>
                  <a:pt x="972592" y="89248"/>
                  <a:pt x="971839" y="84613"/>
                </a:cubicBezTo>
                <a:cubicBezTo>
                  <a:pt x="971086" y="79978"/>
                  <a:pt x="969776" y="75877"/>
                  <a:pt x="967911" y="72311"/>
                </a:cubicBezTo>
                <a:cubicBezTo>
                  <a:pt x="966045" y="68746"/>
                  <a:pt x="963569" y="65875"/>
                  <a:pt x="960484" y="63700"/>
                </a:cubicBezTo>
                <a:cubicBezTo>
                  <a:pt x="957400" y="61525"/>
                  <a:pt x="953561" y="60438"/>
                  <a:pt x="948968" y="60438"/>
                </a:cubicBezTo>
                <a:close/>
                <a:moveTo>
                  <a:pt x="1249156" y="60010"/>
                </a:moveTo>
                <a:cubicBezTo>
                  <a:pt x="1243904" y="60010"/>
                  <a:pt x="1239388" y="60937"/>
                  <a:pt x="1235610" y="62791"/>
                </a:cubicBezTo>
                <a:cubicBezTo>
                  <a:pt x="1231832" y="64645"/>
                  <a:pt x="1228720" y="67266"/>
                  <a:pt x="1226274" y="70653"/>
                </a:cubicBezTo>
                <a:cubicBezTo>
                  <a:pt x="1223827" y="74041"/>
                  <a:pt x="1222011" y="78052"/>
                  <a:pt x="1220823" y="82688"/>
                </a:cubicBezTo>
                <a:cubicBezTo>
                  <a:pt x="1219636" y="87323"/>
                  <a:pt x="1219042" y="92386"/>
                  <a:pt x="1219042" y="97877"/>
                </a:cubicBezTo>
                <a:cubicBezTo>
                  <a:pt x="1219042" y="103155"/>
                  <a:pt x="1219528" y="108111"/>
                  <a:pt x="1220500" y="112746"/>
                </a:cubicBezTo>
                <a:cubicBezTo>
                  <a:pt x="1221472" y="117382"/>
                  <a:pt x="1223091" y="121429"/>
                  <a:pt x="1225357" y="124887"/>
                </a:cubicBezTo>
                <a:cubicBezTo>
                  <a:pt x="1227623" y="128346"/>
                  <a:pt x="1230664" y="131092"/>
                  <a:pt x="1234477" y="133124"/>
                </a:cubicBezTo>
                <a:cubicBezTo>
                  <a:pt x="1238291" y="135156"/>
                  <a:pt x="1243040" y="136173"/>
                  <a:pt x="1248725" y="136173"/>
                </a:cubicBezTo>
                <a:cubicBezTo>
                  <a:pt x="1253906" y="136173"/>
                  <a:pt x="1258404" y="135246"/>
                  <a:pt x="1262217" y="133391"/>
                </a:cubicBezTo>
                <a:cubicBezTo>
                  <a:pt x="1266031" y="131537"/>
                  <a:pt x="1269161" y="128934"/>
                  <a:pt x="1271607" y="125583"/>
                </a:cubicBezTo>
                <a:cubicBezTo>
                  <a:pt x="1274054" y="122231"/>
                  <a:pt x="1275853" y="118237"/>
                  <a:pt x="1277004" y="113602"/>
                </a:cubicBezTo>
                <a:cubicBezTo>
                  <a:pt x="1278156" y="108967"/>
                  <a:pt x="1278732" y="103868"/>
                  <a:pt x="1278732" y="98305"/>
                </a:cubicBezTo>
                <a:cubicBezTo>
                  <a:pt x="1278732" y="93099"/>
                  <a:pt x="1278246" y="88179"/>
                  <a:pt x="1277274" y="83543"/>
                </a:cubicBezTo>
                <a:cubicBezTo>
                  <a:pt x="1276303" y="78908"/>
                  <a:pt x="1274702" y="74843"/>
                  <a:pt x="1272471" y="71349"/>
                </a:cubicBezTo>
                <a:cubicBezTo>
                  <a:pt x="1270240" y="67854"/>
                  <a:pt x="1267218" y="65091"/>
                  <a:pt x="1263404" y="63059"/>
                </a:cubicBezTo>
                <a:cubicBezTo>
                  <a:pt x="1259591" y="61026"/>
                  <a:pt x="1254841" y="60010"/>
                  <a:pt x="1249156" y="60010"/>
                </a:cubicBezTo>
                <a:close/>
                <a:moveTo>
                  <a:pt x="515731" y="60010"/>
                </a:moveTo>
                <a:cubicBezTo>
                  <a:pt x="510479" y="60010"/>
                  <a:pt x="505963" y="60937"/>
                  <a:pt x="502185" y="62791"/>
                </a:cubicBezTo>
                <a:cubicBezTo>
                  <a:pt x="498407" y="64645"/>
                  <a:pt x="495295" y="67266"/>
                  <a:pt x="492849" y="70653"/>
                </a:cubicBezTo>
                <a:cubicBezTo>
                  <a:pt x="490402" y="74041"/>
                  <a:pt x="488586" y="78052"/>
                  <a:pt x="487398" y="82688"/>
                </a:cubicBezTo>
                <a:cubicBezTo>
                  <a:pt x="486211" y="87323"/>
                  <a:pt x="485617" y="92386"/>
                  <a:pt x="485617" y="97877"/>
                </a:cubicBezTo>
                <a:cubicBezTo>
                  <a:pt x="485617" y="103155"/>
                  <a:pt x="486103" y="108111"/>
                  <a:pt x="487075" y="112746"/>
                </a:cubicBezTo>
                <a:cubicBezTo>
                  <a:pt x="488047" y="117382"/>
                  <a:pt x="489666" y="121429"/>
                  <a:pt x="491932" y="124887"/>
                </a:cubicBezTo>
                <a:cubicBezTo>
                  <a:pt x="494198" y="128346"/>
                  <a:pt x="497238" y="131092"/>
                  <a:pt x="501052" y="133124"/>
                </a:cubicBezTo>
                <a:cubicBezTo>
                  <a:pt x="504866" y="135156"/>
                  <a:pt x="509615" y="136173"/>
                  <a:pt x="515300" y="136173"/>
                </a:cubicBezTo>
                <a:cubicBezTo>
                  <a:pt x="520481" y="136173"/>
                  <a:pt x="524979" y="135246"/>
                  <a:pt x="528792" y="133391"/>
                </a:cubicBezTo>
                <a:cubicBezTo>
                  <a:pt x="532606" y="131537"/>
                  <a:pt x="535736" y="128934"/>
                  <a:pt x="538182" y="125583"/>
                </a:cubicBezTo>
                <a:cubicBezTo>
                  <a:pt x="540629" y="122231"/>
                  <a:pt x="542428" y="118237"/>
                  <a:pt x="543579" y="113602"/>
                </a:cubicBezTo>
                <a:cubicBezTo>
                  <a:pt x="544731" y="108967"/>
                  <a:pt x="545307" y="103868"/>
                  <a:pt x="545307" y="98305"/>
                </a:cubicBezTo>
                <a:cubicBezTo>
                  <a:pt x="545307" y="93099"/>
                  <a:pt x="544821" y="88179"/>
                  <a:pt x="543849" y="83543"/>
                </a:cubicBezTo>
                <a:cubicBezTo>
                  <a:pt x="542878" y="78908"/>
                  <a:pt x="541276" y="74843"/>
                  <a:pt x="539046" y="71349"/>
                </a:cubicBezTo>
                <a:cubicBezTo>
                  <a:pt x="536815" y="67854"/>
                  <a:pt x="533793" y="65091"/>
                  <a:pt x="529979" y="63059"/>
                </a:cubicBezTo>
                <a:cubicBezTo>
                  <a:pt x="526166" y="61026"/>
                  <a:pt x="521416" y="60010"/>
                  <a:pt x="515731" y="60010"/>
                </a:cubicBezTo>
                <a:close/>
                <a:moveTo>
                  <a:pt x="2189353" y="59047"/>
                </a:moveTo>
                <a:cubicBezTo>
                  <a:pt x="2184976" y="59047"/>
                  <a:pt x="2181138" y="59867"/>
                  <a:pt x="2177837" y="61507"/>
                </a:cubicBezTo>
                <a:cubicBezTo>
                  <a:pt x="2174537" y="63148"/>
                  <a:pt x="2171774" y="65323"/>
                  <a:pt x="2169550" y="68033"/>
                </a:cubicBezTo>
                <a:cubicBezTo>
                  <a:pt x="2167325" y="70743"/>
                  <a:pt x="2165603" y="73898"/>
                  <a:pt x="2164383" y="77500"/>
                </a:cubicBezTo>
                <a:cubicBezTo>
                  <a:pt x="2163164" y="81101"/>
                  <a:pt x="2162482" y="84863"/>
                  <a:pt x="2162338" y="88785"/>
                </a:cubicBezTo>
                <a:lnTo>
                  <a:pt x="2214861" y="88785"/>
                </a:lnTo>
                <a:cubicBezTo>
                  <a:pt x="2215075" y="79514"/>
                  <a:pt x="2213012" y="72240"/>
                  <a:pt x="2208671" y="66963"/>
                </a:cubicBezTo>
                <a:cubicBezTo>
                  <a:pt x="2204331" y="61686"/>
                  <a:pt x="2197892" y="59047"/>
                  <a:pt x="2189353" y="59047"/>
                </a:cubicBezTo>
                <a:close/>
                <a:moveTo>
                  <a:pt x="1603359" y="50917"/>
                </a:moveTo>
                <a:cubicBezTo>
                  <a:pt x="1605569" y="50917"/>
                  <a:pt x="1607388" y="51114"/>
                  <a:pt x="1608814" y="51506"/>
                </a:cubicBezTo>
                <a:cubicBezTo>
                  <a:pt x="1610240" y="51898"/>
                  <a:pt x="1611399" y="52575"/>
                  <a:pt x="1612291" y="53538"/>
                </a:cubicBezTo>
                <a:cubicBezTo>
                  <a:pt x="1613182" y="54501"/>
                  <a:pt x="1613788" y="55785"/>
                  <a:pt x="1614109" y="57389"/>
                </a:cubicBezTo>
                <a:cubicBezTo>
                  <a:pt x="1614430" y="58994"/>
                  <a:pt x="1614590" y="61008"/>
                  <a:pt x="1614590" y="63433"/>
                </a:cubicBezTo>
                <a:cubicBezTo>
                  <a:pt x="1614590" y="65715"/>
                  <a:pt x="1614430" y="67640"/>
                  <a:pt x="1614109" y="69209"/>
                </a:cubicBezTo>
                <a:cubicBezTo>
                  <a:pt x="1613788" y="70778"/>
                  <a:pt x="1613182" y="72044"/>
                  <a:pt x="1612291" y="73007"/>
                </a:cubicBezTo>
                <a:cubicBezTo>
                  <a:pt x="1611399" y="73970"/>
                  <a:pt x="1610240" y="74647"/>
                  <a:pt x="1608814" y="75039"/>
                </a:cubicBezTo>
                <a:cubicBezTo>
                  <a:pt x="1607388" y="75431"/>
                  <a:pt x="1605569" y="75628"/>
                  <a:pt x="1603359" y="75628"/>
                </a:cubicBezTo>
                <a:cubicBezTo>
                  <a:pt x="1601077" y="75628"/>
                  <a:pt x="1599222" y="75431"/>
                  <a:pt x="1597796" y="75039"/>
                </a:cubicBezTo>
                <a:cubicBezTo>
                  <a:pt x="1596370" y="74647"/>
                  <a:pt x="1595229" y="73970"/>
                  <a:pt x="1594373" y="73007"/>
                </a:cubicBezTo>
                <a:cubicBezTo>
                  <a:pt x="1593517" y="72044"/>
                  <a:pt x="1592929" y="70778"/>
                  <a:pt x="1592608" y="69209"/>
                </a:cubicBezTo>
                <a:cubicBezTo>
                  <a:pt x="1592287" y="67640"/>
                  <a:pt x="1592127" y="65715"/>
                  <a:pt x="1592127" y="63433"/>
                </a:cubicBezTo>
                <a:cubicBezTo>
                  <a:pt x="1592127" y="61008"/>
                  <a:pt x="1592287" y="58994"/>
                  <a:pt x="1592608" y="57389"/>
                </a:cubicBezTo>
                <a:cubicBezTo>
                  <a:pt x="1592929" y="55785"/>
                  <a:pt x="1593517" y="54501"/>
                  <a:pt x="1594373" y="53538"/>
                </a:cubicBezTo>
                <a:cubicBezTo>
                  <a:pt x="1595229" y="52575"/>
                  <a:pt x="1596370" y="51898"/>
                  <a:pt x="1597796" y="51506"/>
                </a:cubicBezTo>
                <a:cubicBezTo>
                  <a:pt x="1599222" y="51114"/>
                  <a:pt x="1601077" y="50917"/>
                  <a:pt x="1603359" y="50917"/>
                </a:cubicBezTo>
                <a:close/>
                <a:moveTo>
                  <a:pt x="2936975" y="46746"/>
                </a:moveTo>
                <a:cubicBezTo>
                  <a:pt x="2939043" y="46746"/>
                  <a:pt x="2940701" y="46799"/>
                  <a:pt x="2941949" y="46906"/>
                </a:cubicBezTo>
                <a:cubicBezTo>
                  <a:pt x="2943197" y="47013"/>
                  <a:pt x="2944159" y="47209"/>
                  <a:pt x="2944837" y="47494"/>
                </a:cubicBezTo>
                <a:cubicBezTo>
                  <a:pt x="2945514" y="47780"/>
                  <a:pt x="2946014" y="48136"/>
                  <a:pt x="2946335" y="48564"/>
                </a:cubicBezTo>
                <a:cubicBezTo>
                  <a:pt x="2946656" y="48992"/>
                  <a:pt x="2946958" y="49527"/>
                  <a:pt x="2947244" y="50169"/>
                </a:cubicBezTo>
                <a:lnTo>
                  <a:pt x="2974414" y="129541"/>
                </a:lnTo>
                <a:lnTo>
                  <a:pt x="2974842" y="130824"/>
                </a:lnTo>
                <a:lnTo>
                  <a:pt x="2975163" y="129541"/>
                </a:lnTo>
                <a:lnTo>
                  <a:pt x="3002013" y="50169"/>
                </a:lnTo>
                <a:cubicBezTo>
                  <a:pt x="3002155" y="49527"/>
                  <a:pt x="3002405" y="48992"/>
                  <a:pt x="3002761" y="48564"/>
                </a:cubicBezTo>
                <a:cubicBezTo>
                  <a:pt x="3003118" y="48136"/>
                  <a:pt x="3003635" y="47780"/>
                  <a:pt x="3004313" y="47494"/>
                </a:cubicBezTo>
                <a:cubicBezTo>
                  <a:pt x="3004990" y="47209"/>
                  <a:pt x="3005917" y="47013"/>
                  <a:pt x="3007094" y="46906"/>
                </a:cubicBezTo>
                <a:cubicBezTo>
                  <a:pt x="3008270" y="46799"/>
                  <a:pt x="3009821" y="46746"/>
                  <a:pt x="3011747" y="46746"/>
                </a:cubicBezTo>
                <a:cubicBezTo>
                  <a:pt x="3013387" y="46746"/>
                  <a:pt x="3014742" y="46781"/>
                  <a:pt x="3015812" y="46853"/>
                </a:cubicBezTo>
                <a:cubicBezTo>
                  <a:pt x="3016882" y="46924"/>
                  <a:pt x="3017719" y="47102"/>
                  <a:pt x="3018326" y="47387"/>
                </a:cubicBezTo>
                <a:cubicBezTo>
                  <a:pt x="3018932" y="47673"/>
                  <a:pt x="3019360" y="48011"/>
                  <a:pt x="3019609" y="48404"/>
                </a:cubicBezTo>
                <a:cubicBezTo>
                  <a:pt x="3019859" y="48796"/>
                  <a:pt x="3019984" y="49277"/>
                  <a:pt x="3019984" y="49848"/>
                </a:cubicBezTo>
                <a:cubicBezTo>
                  <a:pt x="3019984" y="50133"/>
                  <a:pt x="3019966" y="50436"/>
                  <a:pt x="3019930" y="50757"/>
                </a:cubicBezTo>
                <a:cubicBezTo>
                  <a:pt x="3019894" y="51078"/>
                  <a:pt x="3019841" y="51417"/>
                  <a:pt x="3019770" y="51773"/>
                </a:cubicBezTo>
                <a:cubicBezTo>
                  <a:pt x="3019698" y="52130"/>
                  <a:pt x="3019609" y="52522"/>
                  <a:pt x="3019502" y="52950"/>
                </a:cubicBezTo>
                <a:cubicBezTo>
                  <a:pt x="3019395" y="53378"/>
                  <a:pt x="3019270" y="53841"/>
                  <a:pt x="3019128" y="54340"/>
                </a:cubicBezTo>
                <a:lnTo>
                  <a:pt x="2986288" y="145800"/>
                </a:lnTo>
                <a:cubicBezTo>
                  <a:pt x="2986003" y="146584"/>
                  <a:pt x="2985628" y="147226"/>
                  <a:pt x="2985165" y="147725"/>
                </a:cubicBezTo>
                <a:cubicBezTo>
                  <a:pt x="2984701" y="148225"/>
                  <a:pt x="2984006" y="148617"/>
                  <a:pt x="2983079" y="148902"/>
                </a:cubicBezTo>
                <a:cubicBezTo>
                  <a:pt x="2982152" y="149187"/>
                  <a:pt x="2980975" y="149384"/>
                  <a:pt x="2979549" y="149490"/>
                </a:cubicBezTo>
                <a:cubicBezTo>
                  <a:pt x="2978123" y="149597"/>
                  <a:pt x="2976340" y="149651"/>
                  <a:pt x="2974200" y="149651"/>
                </a:cubicBezTo>
                <a:cubicBezTo>
                  <a:pt x="2972061" y="149651"/>
                  <a:pt x="2970278" y="149580"/>
                  <a:pt x="2968852" y="149437"/>
                </a:cubicBezTo>
                <a:cubicBezTo>
                  <a:pt x="2967426" y="149294"/>
                  <a:pt x="2966267" y="149080"/>
                  <a:pt x="2965375" y="148795"/>
                </a:cubicBezTo>
                <a:cubicBezTo>
                  <a:pt x="2964484" y="148510"/>
                  <a:pt x="2963789" y="148118"/>
                  <a:pt x="2963289" y="147619"/>
                </a:cubicBezTo>
                <a:cubicBezTo>
                  <a:pt x="2962790" y="147119"/>
                  <a:pt x="2962398" y="146513"/>
                  <a:pt x="2962113" y="145800"/>
                </a:cubicBezTo>
                <a:lnTo>
                  <a:pt x="2929380" y="54340"/>
                </a:lnTo>
                <a:cubicBezTo>
                  <a:pt x="2929094" y="53485"/>
                  <a:pt x="2928863" y="52736"/>
                  <a:pt x="2928685" y="52094"/>
                </a:cubicBezTo>
                <a:cubicBezTo>
                  <a:pt x="2928506" y="51452"/>
                  <a:pt x="2928399" y="50971"/>
                  <a:pt x="2928364" y="50650"/>
                </a:cubicBezTo>
                <a:cubicBezTo>
                  <a:pt x="2928328" y="50329"/>
                  <a:pt x="2928310" y="50062"/>
                  <a:pt x="2928310" y="49848"/>
                </a:cubicBezTo>
                <a:cubicBezTo>
                  <a:pt x="2928310" y="49277"/>
                  <a:pt x="2928453" y="48778"/>
                  <a:pt x="2928738" y="48350"/>
                </a:cubicBezTo>
                <a:cubicBezTo>
                  <a:pt x="2929023" y="47922"/>
                  <a:pt x="2929505" y="47584"/>
                  <a:pt x="2930182" y="47334"/>
                </a:cubicBezTo>
                <a:cubicBezTo>
                  <a:pt x="2930859" y="47084"/>
                  <a:pt x="2931751" y="46924"/>
                  <a:pt x="2932856" y="46853"/>
                </a:cubicBezTo>
                <a:cubicBezTo>
                  <a:pt x="2933962" y="46781"/>
                  <a:pt x="2935334" y="46746"/>
                  <a:pt x="2936975" y="46746"/>
                </a:cubicBezTo>
                <a:close/>
                <a:moveTo>
                  <a:pt x="1940161" y="46746"/>
                </a:moveTo>
                <a:cubicBezTo>
                  <a:pt x="1941944" y="46746"/>
                  <a:pt x="1943406" y="46817"/>
                  <a:pt x="1944547" y="46960"/>
                </a:cubicBezTo>
                <a:cubicBezTo>
                  <a:pt x="1945688" y="47102"/>
                  <a:pt x="1946579" y="47316"/>
                  <a:pt x="1947221" y="47601"/>
                </a:cubicBezTo>
                <a:cubicBezTo>
                  <a:pt x="1947863" y="47887"/>
                  <a:pt x="1948327" y="48243"/>
                  <a:pt x="1948612" y="48671"/>
                </a:cubicBezTo>
                <a:cubicBezTo>
                  <a:pt x="1948897" y="49099"/>
                  <a:pt x="1949040" y="49562"/>
                  <a:pt x="1949040" y="50062"/>
                </a:cubicBezTo>
                <a:lnTo>
                  <a:pt x="1949040" y="146335"/>
                </a:lnTo>
                <a:cubicBezTo>
                  <a:pt x="1949040" y="146905"/>
                  <a:pt x="1948897" y="147387"/>
                  <a:pt x="1948612" y="147779"/>
                </a:cubicBezTo>
                <a:cubicBezTo>
                  <a:pt x="1948327" y="148171"/>
                  <a:pt x="1947863" y="148510"/>
                  <a:pt x="1947221" y="148795"/>
                </a:cubicBezTo>
                <a:cubicBezTo>
                  <a:pt x="1946579" y="149080"/>
                  <a:pt x="1945688" y="149294"/>
                  <a:pt x="1944547" y="149437"/>
                </a:cubicBezTo>
                <a:cubicBezTo>
                  <a:pt x="1943406" y="149580"/>
                  <a:pt x="1941944" y="149651"/>
                  <a:pt x="1940161" y="149651"/>
                </a:cubicBezTo>
                <a:cubicBezTo>
                  <a:pt x="1938450" y="149651"/>
                  <a:pt x="1937024" y="149580"/>
                  <a:pt x="1935882" y="149437"/>
                </a:cubicBezTo>
                <a:cubicBezTo>
                  <a:pt x="1934741" y="149294"/>
                  <a:pt x="1933832" y="149080"/>
                  <a:pt x="1933155" y="148795"/>
                </a:cubicBezTo>
                <a:cubicBezTo>
                  <a:pt x="1932477" y="148510"/>
                  <a:pt x="1932014" y="148171"/>
                  <a:pt x="1931764" y="147779"/>
                </a:cubicBezTo>
                <a:cubicBezTo>
                  <a:pt x="1931515" y="147387"/>
                  <a:pt x="1931390" y="146905"/>
                  <a:pt x="1931390" y="146335"/>
                </a:cubicBezTo>
                <a:lnTo>
                  <a:pt x="1931390" y="50062"/>
                </a:lnTo>
                <a:cubicBezTo>
                  <a:pt x="1931390" y="49562"/>
                  <a:pt x="1931515" y="49099"/>
                  <a:pt x="1931764" y="48671"/>
                </a:cubicBezTo>
                <a:cubicBezTo>
                  <a:pt x="1932014" y="48243"/>
                  <a:pt x="1932477" y="47887"/>
                  <a:pt x="1933155" y="47601"/>
                </a:cubicBezTo>
                <a:cubicBezTo>
                  <a:pt x="1933832" y="47316"/>
                  <a:pt x="1934741" y="47102"/>
                  <a:pt x="1935882" y="46960"/>
                </a:cubicBezTo>
                <a:cubicBezTo>
                  <a:pt x="1937024" y="46817"/>
                  <a:pt x="1938450" y="46746"/>
                  <a:pt x="1940161" y="46746"/>
                </a:cubicBezTo>
                <a:close/>
                <a:moveTo>
                  <a:pt x="1025333" y="46746"/>
                </a:moveTo>
                <a:cubicBezTo>
                  <a:pt x="1027045" y="46746"/>
                  <a:pt x="1028471" y="46799"/>
                  <a:pt x="1029612" y="46906"/>
                </a:cubicBezTo>
                <a:cubicBezTo>
                  <a:pt x="1030753" y="47013"/>
                  <a:pt x="1031662" y="47227"/>
                  <a:pt x="1032340" y="47548"/>
                </a:cubicBezTo>
                <a:cubicBezTo>
                  <a:pt x="1033017" y="47869"/>
                  <a:pt x="1033499" y="48225"/>
                  <a:pt x="1033784" y="48618"/>
                </a:cubicBezTo>
                <a:cubicBezTo>
                  <a:pt x="1034069" y="49010"/>
                  <a:pt x="1034212" y="49491"/>
                  <a:pt x="1034212" y="50062"/>
                </a:cubicBezTo>
                <a:lnTo>
                  <a:pt x="1034212" y="106114"/>
                </a:lnTo>
                <a:cubicBezTo>
                  <a:pt x="1034212" y="111748"/>
                  <a:pt x="1034622" y="116258"/>
                  <a:pt x="1035442" y="119646"/>
                </a:cubicBezTo>
                <a:cubicBezTo>
                  <a:pt x="1036262" y="123033"/>
                  <a:pt x="1037510" y="125921"/>
                  <a:pt x="1039186" y="128310"/>
                </a:cubicBezTo>
                <a:cubicBezTo>
                  <a:pt x="1040862" y="130699"/>
                  <a:pt x="1042983" y="132554"/>
                  <a:pt x="1045551" y="133873"/>
                </a:cubicBezTo>
                <a:cubicBezTo>
                  <a:pt x="1048118" y="135192"/>
                  <a:pt x="1051113" y="135852"/>
                  <a:pt x="1054536" y="135852"/>
                </a:cubicBezTo>
                <a:cubicBezTo>
                  <a:pt x="1058958" y="135852"/>
                  <a:pt x="1063361" y="134283"/>
                  <a:pt x="1067747" y="131145"/>
                </a:cubicBezTo>
                <a:cubicBezTo>
                  <a:pt x="1072133" y="128007"/>
                  <a:pt x="1076786" y="123408"/>
                  <a:pt x="1081707" y="117346"/>
                </a:cubicBezTo>
                <a:lnTo>
                  <a:pt x="1081707" y="50062"/>
                </a:lnTo>
                <a:cubicBezTo>
                  <a:pt x="1081707" y="49491"/>
                  <a:pt x="1081831" y="49010"/>
                  <a:pt x="1082081" y="48618"/>
                </a:cubicBezTo>
                <a:cubicBezTo>
                  <a:pt x="1082331" y="48225"/>
                  <a:pt x="1082812" y="47869"/>
                  <a:pt x="1083525" y="47548"/>
                </a:cubicBezTo>
                <a:cubicBezTo>
                  <a:pt x="1084238" y="47227"/>
                  <a:pt x="1085147" y="47013"/>
                  <a:pt x="1086253" y="46906"/>
                </a:cubicBezTo>
                <a:cubicBezTo>
                  <a:pt x="1087358" y="46799"/>
                  <a:pt x="1088802" y="46746"/>
                  <a:pt x="1090585" y="46746"/>
                </a:cubicBezTo>
                <a:cubicBezTo>
                  <a:pt x="1092297" y="46746"/>
                  <a:pt x="1093723" y="46799"/>
                  <a:pt x="1094864" y="46906"/>
                </a:cubicBezTo>
                <a:cubicBezTo>
                  <a:pt x="1096005" y="47013"/>
                  <a:pt x="1096896" y="47227"/>
                  <a:pt x="1097538" y="47548"/>
                </a:cubicBezTo>
                <a:cubicBezTo>
                  <a:pt x="1098180" y="47869"/>
                  <a:pt x="1098661" y="48225"/>
                  <a:pt x="1098982" y="48618"/>
                </a:cubicBezTo>
                <a:cubicBezTo>
                  <a:pt x="1099303" y="49010"/>
                  <a:pt x="1099464" y="49491"/>
                  <a:pt x="1099464" y="50062"/>
                </a:cubicBezTo>
                <a:lnTo>
                  <a:pt x="1099464" y="146335"/>
                </a:lnTo>
                <a:cubicBezTo>
                  <a:pt x="1099464" y="146905"/>
                  <a:pt x="1099339" y="147387"/>
                  <a:pt x="1099089" y="147779"/>
                </a:cubicBezTo>
                <a:cubicBezTo>
                  <a:pt x="1098840" y="148171"/>
                  <a:pt x="1098394" y="148510"/>
                  <a:pt x="1097752" y="148795"/>
                </a:cubicBezTo>
                <a:cubicBezTo>
                  <a:pt x="1097110" y="149080"/>
                  <a:pt x="1096272" y="149294"/>
                  <a:pt x="1095238" y="149437"/>
                </a:cubicBezTo>
                <a:cubicBezTo>
                  <a:pt x="1094204" y="149580"/>
                  <a:pt x="1092939" y="149651"/>
                  <a:pt x="1091441" y="149651"/>
                </a:cubicBezTo>
                <a:cubicBezTo>
                  <a:pt x="1089801" y="149651"/>
                  <a:pt x="1088464" y="149580"/>
                  <a:pt x="1087430" y="149437"/>
                </a:cubicBezTo>
                <a:cubicBezTo>
                  <a:pt x="1086396" y="149294"/>
                  <a:pt x="1085575" y="149080"/>
                  <a:pt x="1084969" y="148795"/>
                </a:cubicBezTo>
                <a:cubicBezTo>
                  <a:pt x="1084363" y="148510"/>
                  <a:pt x="1083953" y="148171"/>
                  <a:pt x="1083739" y="147779"/>
                </a:cubicBezTo>
                <a:cubicBezTo>
                  <a:pt x="1083525" y="147387"/>
                  <a:pt x="1083418" y="146905"/>
                  <a:pt x="1083418" y="146335"/>
                </a:cubicBezTo>
                <a:lnTo>
                  <a:pt x="1083418" y="133605"/>
                </a:lnTo>
                <a:cubicBezTo>
                  <a:pt x="1077927" y="139667"/>
                  <a:pt x="1072507" y="144089"/>
                  <a:pt x="1067159" y="146870"/>
                </a:cubicBezTo>
                <a:cubicBezTo>
                  <a:pt x="1061810" y="149651"/>
                  <a:pt x="1056390" y="151042"/>
                  <a:pt x="1050899" y="151042"/>
                </a:cubicBezTo>
                <a:cubicBezTo>
                  <a:pt x="1044481" y="151042"/>
                  <a:pt x="1039079" y="149972"/>
                  <a:pt x="1034693" y="147832"/>
                </a:cubicBezTo>
                <a:cubicBezTo>
                  <a:pt x="1030307" y="145693"/>
                  <a:pt x="1026760" y="142787"/>
                  <a:pt x="1024050" y="139114"/>
                </a:cubicBezTo>
                <a:cubicBezTo>
                  <a:pt x="1021340" y="135442"/>
                  <a:pt x="1019397" y="131163"/>
                  <a:pt x="1018220" y="126278"/>
                </a:cubicBezTo>
                <a:cubicBezTo>
                  <a:pt x="1017043" y="121393"/>
                  <a:pt x="1016455" y="115456"/>
                  <a:pt x="1016455" y="108467"/>
                </a:cubicBezTo>
                <a:lnTo>
                  <a:pt x="1016455" y="50062"/>
                </a:lnTo>
                <a:cubicBezTo>
                  <a:pt x="1016455" y="49491"/>
                  <a:pt x="1016580" y="49010"/>
                  <a:pt x="1016829" y="48618"/>
                </a:cubicBezTo>
                <a:cubicBezTo>
                  <a:pt x="1017079" y="48225"/>
                  <a:pt x="1017560" y="47869"/>
                  <a:pt x="1018273" y="47548"/>
                </a:cubicBezTo>
                <a:cubicBezTo>
                  <a:pt x="1018986" y="47227"/>
                  <a:pt x="1019914" y="47013"/>
                  <a:pt x="1021055" y="46906"/>
                </a:cubicBezTo>
                <a:cubicBezTo>
                  <a:pt x="1022195" y="46799"/>
                  <a:pt x="1023622" y="46746"/>
                  <a:pt x="1025333" y="46746"/>
                </a:cubicBezTo>
                <a:close/>
                <a:moveTo>
                  <a:pt x="863836" y="46746"/>
                </a:moveTo>
                <a:cubicBezTo>
                  <a:pt x="865619" y="46746"/>
                  <a:pt x="867081" y="46817"/>
                  <a:pt x="868222" y="46960"/>
                </a:cubicBezTo>
                <a:cubicBezTo>
                  <a:pt x="869363" y="47102"/>
                  <a:pt x="870254" y="47316"/>
                  <a:pt x="870896" y="47601"/>
                </a:cubicBezTo>
                <a:cubicBezTo>
                  <a:pt x="871538" y="47887"/>
                  <a:pt x="872002" y="48243"/>
                  <a:pt x="872287" y="48671"/>
                </a:cubicBezTo>
                <a:cubicBezTo>
                  <a:pt x="872572" y="49099"/>
                  <a:pt x="872715" y="49562"/>
                  <a:pt x="872715" y="50062"/>
                </a:cubicBezTo>
                <a:lnTo>
                  <a:pt x="872715" y="146335"/>
                </a:lnTo>
                <a:cubicBezTo>
                  <a:pt x="872715" y="146905"/>
                  <a:pt x="872572" y="147387"/>
                  <a:pt x="872287" y="147779"/>
                </a:cubicBezTo>
                <a:cubicBezTo>
                  <a:pt x="872002" y="148171"/>
                  <a:pt x="871538" y="148510"/>
                  <a:pt x="870896" y="148795"/>
                </a:cubicBezTo>
                <a:cubicBezTo>
                  <a:pt x="870254" y="149080"/>
                  <a:pt x="869363" y="149294"/>
                  <a:pt x="868222" y="149437"/>
                </a:cubicBezTo>
                <a:cubicBezTo>
                  <a:pt x="867081" y="149580"/>
                  <a:pt x="865619" y="149651"/>
                  <a:pt x="863836" y="149651"/>
                </a:cubicBezTo>
                <a:cubicBezTo>
                  <a:pt x="862125" y="149651"/>
                  <a:pt x="860698" y="149580"/>
                  <a:pt x="859557" y="149437"/>
                </a:cubicBezTo>
                <a:cubicBezTo>
                  <a:pt x="858416" y="149294"/>
                  <a:pt x="857507" y="149080"/>
                  <a:pt x="856830" y="148795"/>
                </a:cubicBezTo>
                <a:cubicBezTo>
                  <a:pt x="856152" y="148510"/>
                  <a:pt x="855689" y="148171"/>
                  <a:pt x="855439" y="147779"/>
                </a:cubicBezTo>
                <a:cubicBezTo>
                  <a:pt x="855189" y="147387"/>
                  <a:pt x="855065" y="146905"/>
                  <a:pt x="855065" y="146335"/>
                </a:cubicBezTo>
                <a:lnTo>
                  <a:pt x="855065" y="50062"/>
                </a:lnTo>
                <a:cubicBezTo>
                  <a:pt x="855065" y="49562"/>
                  <a:pt x="855189" y="49099"/>
                  <a:pt x="855439" y="48671"/>
                </a:cubicBezTo>
                <a:cubicBezTo>
                  <a:pt x="855689" y="48243"/>
                  <a:pt x="856152" y="47887"/>
                  <a:pt x="856830" y="47601"/>
                </a:cubicBezTo>
                <a:cubicBezTo>
                  <a:pt x="857507" y="47316"/>
                  <a:pt x="858416" y="47102"/>
                  <a:pt x="859557" y="46960"/>
                </a:cubicBezTo>
                <a:cubicBezTo>
                  <a:pt x="860698" y="46817"/>
                  <a:pt x="862125" y="46746"/>
                  <a:pt x="863836" y="46746"/>
                </a:cubicBezTo>
                <a:close/>
                <a:moveTo>
                  <a:pt x="55053" y="46318"/>
                </a:moveTo>
                <a:cubicBezTo>
                  <a:pt x="59688" y="46318"/>
                  <a:pt x="64092" y="47191"/>
                  <a:pt x="68264" y="48938"/>
                </a:cubicBezTo>
                <a:cubicBezTo>
                  <a:pt x="72436" y="50686"/>
                  <a:pt x="76055" y="53093"/>
                  <a:pt x="79121" y="56159"/>
                </a:cubicBezTo>
                <a:cubicBezTo>
                  <a:pt x="82188" y="59225"/>
                  <a:pt x="84595" y="62827"/>
                  <a:pt x="86342" y="66963"/>
                </a:cubicBezTo>
                <a:cubicBezTo>
                  <a:pt x="88089" y="71099"/>
                  <a:pt x="88963" y="75521"/>
                  <a:pt x="88963" y="80227"/>
                </a:cubicBezTo>
                <a:cubicBezTo>
                  <a:pt x="88963" y="84863"/>
                  <a:pt x="88089" y="89266"/>
                  <a:pt x="86342" y="93438"/>
                </a:cubicBezTo>
                <a:cubicBezTo>
                  <a:pt x="84595" y="97610"/>
                  <a:pt x="82170" y="101229"/>
                  <a:pt x="79068" y="104296"/>
                </a:cubicBezTo>
                <a:cubicBezTo>
                  <a:pt x="75966" y="107362"/>
                  <a:pt x="72346" y="109769"/>
                  <a:pt x="68210" y="111516"/>
                </a:cubicBezTo>
                <a:cubicBezTo>
                  <a:pt x="64074" y="113263"/>
                  <a:pt x="59653" y="114137"/>
                  <a:pt x="54946" y="114137"/>
                </a:cubicBezTo>
                <a:cubicBezTo>
                  <a:pt x="50311" y="114137"/>
                  <a:pt x="45907" y="113281"/>
                  <a:pt x="41735" y="111570"/>
                </a:cubicBezTo>
                <a:cubicBezTo>
                  <a:pt x="37563" y="109858"/>
                  <a:pt x="33944" y="107469"/>
                  <a:pt x="30878" y="104403"/>
                </a:cubicBezTo>
                <a:cubicBezTo>
                  <a:pt x="27811" y="101336"/>
                  <a:pt x="25422" y="97717"/>
                  <a:pt x="23711" y="93545"/>
                </a:cubicBezTo>
                <a:cubicBezTo>
                  <a:pt x="21999" y="89373"/>
                  <a:pt x="21143" y="84970"/>
                  <a:pt x="21143" y="80334"/>
                </a:cubicBezTo>
                <a:cubicBezTo>
                  <a:pt x="21143" y="75556"/>
                  <a:pt x="22017" y="71117"/>
                  <a:pt x="23764" y="67016"/>
                </a:cubicBezTo>
                <a:cubicBezTo>
                  <a:pt x="25511" y="62916"/>
                  <a:pt x="27918" y="59315"/>
                  <a:pt x="30985" y="56212"/>
                </a:cubicBezTo>
                <a:cubicBezTo>
                  <a:pt x="34051" y="53110"/>
                  <a:pt x="37670" y="50686"/>
                  <a:pt x="41842" y="48938"/>
                </a:cubicBezTo>
                <a:cubicBezTo>
                  <a:pt x="46014" y="47191"/>
                  <a:pt x="50418" y="46318"/>
                  <a:pt x="55053" y="46318"/>
                </a:cubicBezTo>
                <a:close/>
                <a:moveTo>
                  <a:pt x="2870816" y="45248"/>
                </a:moveTo>
                <a:cubicBezTo>
                  <a:pt x="2877733" y="45248"/>
                  <a:pt x="2883617" y="46032"/>
                  <a:pt x="2888466" y="47601"/>
                </a:cubicBezTo>
                <a:cubicBezTo>
                  <a:pt x="2893316" y="49170"/>
                  <a:pt x="2897238" y="51470"/>
                  <a:pt x="2900233" y="54501"/>
                </a:cubicBezTo>
                <a:cubicBezTo>
                  <a:pt x="2903228" y="57532"/>
                  <a:pt x="2905403" y="61294"/>
                  <a:pt x="2906758" y="65786"/>
                </a:cubicBezTo>
                <a:cubicBezTo>
                  <a:pt x="2908113" y="70279"/>
                  <a:pt x="2908790" y="75521"/>
                  <a:pt x="2908790" y="81511"/>
                </a:cubicBezTo>
                <a:lnTo>
                  <a:pt x="2908790" y="146442"/>
                </a:lnTo>
                <a:cubicBezTo>
                  <a:pt x="2908790" y="147298"/>
                  <a:pt x="2908505" y="147939"/>
                  <a:pt x="2907935" y="148367"/>
                </a:cubicBezTo>
                <a:cubicBezTo>
                  <a:pt x="2907364" y="148795"/>
                  <a:pt x="2906580" y="149116"/>
                  <a:pt x="2905581" y="149330"/>
                </a:cubicBezTo>
                <a:cubicBezTo>
                  <a:pt x="2904583" y="149544"/>
                  <a:pt x="2903121" y="149651"/>
                  <a:pt x="2901196" y="149651"/>
                </a:cubicBezTo>
                <a:cubicBezTo>
                  <a:pt x="2899341" y="149651"/>
                  <a:pt x="2897861" y="149544"/>
                  <a:pt x="2896756" y="149330"/>
                </a:cubicBezTo>
                <a:cubicBezTo>
                  <a:pt x="2895651" y="149116"/>
                  <a:pt x="2894849" y="148795"/>
                  <a:pt x="2894349" y="148367"/>
                </a:cubicBezTo>
                <a:cubicBezTo>
                  <a:pt x="2893850" y="147939"/>
                  <a:pt x="2893601" y="147298"/>
                  <a:pt x="2893601" y="146442"/>
                </a:cubicBezTo>
                <a:lnTo>
                  <a:pt x="2893601" y="136815"/>
                </a:lnTo>
                <a:cubicBezTo>
                  <a:pt x="2889393" y="141307"/>
                  <a:pt x="2884704" y="144802"/>
                  <a:pt x="2879534" y="147298"/>
                </a:cubicBezTo>
                <a:cubicBezTo>
                  <a:pt x="2874364" y="149794"/>
                  <a:pt x="2868891" y="151042"/>
                  <a:pt x="2863114" y="151042"/>
                </a:cubicBezTo>
                <a:cubicBezTo>
                  <a:pt x="2858051" y="151042"/>
                  <a:pt x="2853469" y="150382"/>
                  <a:pt x="2849368" y="149063"/>
                </a:cubicBezTo>
                <a:cubicBezTo>
                  <a:pt x="2845268" y="147743"/>
                  <a:pt x="2841774" y="145836"/>
                  <a:pt x="2838885" y="143340"/>
                </a:cubicBezTo>
                <a:cubicBezTo>
                  <a:pt x="2835997" y="140844"/>
                  <a:pt x="2833751" y="137777"/>
                  <a:pt x="2832146" y="134140"/>
                </a:cubicBezTo>
                <a:cubicBezTo>
                  <a:pt x="2830542" y="130503"/>
                  <a:pt x="2829739" y="126367"/>
                  <a:pt x="2829739" y="121732"/>
                </a:cubicBezTo>
                <a:cubicBezTo>
                  <a:pt x="2829739" y="116312"/>
                  <a:pt x="2830845" y="111605"/>
                  <a:pt x="2833056" y="107612"/>
                </a:cubicBezTo>
                <a:cubicBezTo>
                  <a:pt x="2835266" y="103618"/>
                  <a:pt x="2838439" y="100302"/>
                  <a:pt x="2842576" y="97663"/>
                </a:cubicBezTo>
                <a:cubicBezTo>
                  <a:pt x="2846712" y="95025"/>
                  <a:pt x="2851775" y="93046"/>
                  <a:pt x="2857766" y="91727"/>
                </a:cubicBezTo>
                <a:cubicBezTo>
                  <a:pt x="2863756" y="90407"/>
                  <a:pt x="2870495" y="89748"/>
                  <a:pt x="2877983" y="89748"/>
                </a:cubicBezTo>
                <a:lnTo>
                  <a:pt x="2891247" y="89748"/>
                </a:lnTo>
                <a:lnTo>
                  <a:pt x="2891247" y="82260"/>
                </a:lnTo>
                <a:cubicBezTo>
                  <a:pt x="2891247" y="78551"/>
                  <a:pt x="2890855" y="75271"/>
                  <a:pt x="2890071" y="72418"/>
                </a:cubicBezTo>
                <a:cubicBezTo>
                  <a:pt x="2889286" y="69566"/>
                  <a:pt x="2888020" y="67195"/>
                  <a:pt x="2886273" y="65305"/>
                </a:cubicBezTo>
                <a:cubicBezTo>
                  <a:pt x="2884526" y="63415"/>
                  <a:pt x="2882262" y="61989"/>
                  <a:pt x="2879481" y="61026"/>
                </a:cubicBezTo>
                <a:cubicBezTo>
                  <a:pt x="2876699" y="60063"/>
                  <a:pt x="2873276" y="59582"/>
                  <a:pt x="2869211" y="59582"/>
                </a:cubicBezTo>
                <a:cubicBezTo>
                  <a:pt x="2864861" y="59582"/>
                  <a:pt x="2860957" y="60099"/>
                  <a:pt x="2857498" y="61133"/>
                </a:cubicBezTo>
                <a:cubicBezTo>
                  <a:pt x="2854039" y="62167"/>
                  <a:pt x="2851008" y="63308"/>
                  <a:pt x="2848406" y="64556"/>
                </a:cubicBezTo>
                <a:cubicBezTo>
                  <a:pt x="2845803" y="65804"/>
                  <a:pt x="2843628" y="66945"/>
                  <a:pt x="2841881" y="67979"/>
                </a:cubicBezTo>
                <a:cubicBezTo>
                  <a:pt x="2840133" y="69013"/>
                  <a:pt x="2838832" y="69530"/>
                  <a:pt x="2837976" y="69530"/>
                </a:cubicBezTo>
                <a:cubicBezTo>
                  <a:pt x="2837406" y="69530"/>
                  <a:pt x="2836906" y="69388"/>
                  <a:pt x="2836479" y="69102"/>
                </a:cubicBezTo>
                <a:cubicBezTo>
                  <a:pt x="2836051" y="68817"/>
                  <a:pt x="2835676" y="68389"/>
                  <a:pt x="2835355" y="67819"/>
                </a:cubicBezTo>
                <a:cubicBezTo>
                  <a:pt x="2835034" y="67248"/>
                  <a:pt x="2834803" y="66517"/>
                  <a:pt x="2834660" y="65626"/>
                </a:cubicBezTo>
                <a:cubicBezTo>
                  <a:pt x="2834517" y="64734"/>
                  <a:pt x="2834446" y="63754"/>
                  <a:pt x="2834446" y="62684"/>
                </a:cubicBezTo>
                <a:cubicBezTo>
                  <a:pt x="2834446" y="60901"/>
                  <a:pt x="2834571" y="59493"/>
                  <a:pt x="2834821" y="58459"/>
                </a:cubicBezTo>
                <a:cubicBezTo>
                  <a:pt x="2835070" y="57425"/>
                  <a:pt x="2835676" y="56444"/>
                  <a:pt x="2836639" y="55517"/>
                </a:cubicBezTo>
                <a:cubicBezTo>
                  <a:pt x="2837602" y="54590"/>
                  <a:pt x="2839260" y="53503"/>
                  <a:pt x="2841613" y="52255"/>
                </a:cubicBezTo>
                <a:cubicBezTo>
                  <a:pt x="2843966" y="51007"/>
                  <a:pt x="2846676" y="49866"/>
                  <a:pt x="2849743" y="48832"/>
                </a:cubicBezTo>
                <a:cubicBezTo>
                  <a:pt x="2852809" y="47797"/>
                  <a:pt x="2856161" y="46942"/>
                  <a:pt x="2859798" y="46264"/>
                </a:cubicBezTo>
                <a:cubicBezTo>
                  <a:pt x="2863435" y="45587"/>
                  <a:pt x="2867108" y="45248"/>
                  <a:pt x="2870816" y="45248"/>
                </a:cubicBezTo>
                <a:close/>
                <a:moveTo>
                  <a:pt x="2651741" y="45248"/>
                </a:moveTo>
                <a:cubicBezTo>
                  <a:pt x="2658658" y="45248"/>
                  <a:pt x="2664542" y="46032"/>
                  <a:pt x="2669391" y="47601"/>
                </a:cubicBezTo>
                <a:cubicBezTo>
                  <a:pt x="2674241" y="49170"/>
                  <a:pt x="2678163" y="51470"/>
                  <a:pt x="2681158" y="54501"/>
                </a:cubicBezTo>
                <a:cubicBezTo>
                  <a:pt x="2684153" y="57532"/>
                  <a:pt x="2686328" y="61294"/>
                  <a:pt x="2687683" y="65786"/>
                </a:cubicBezTo>
                <a:cubicBezTo>
                  <a:pt x="2689038" y="70279"/>
                  <a:pt x="2689715" y="75521"/>
                  <a:pt x="2689715" y="81511"/>
                </a:cubicBezTo>
                <a:lnTo>
                  <a:pt x="2689715" y="146442"/>
                </a:lnTo>
                <a:cubicBezTo>
                  <a:pt x="2689715" y="147298"/>
                  <a:pt x="2689430" y="147939"/>
                  <a:pt x="2688860" y="148367"/>
                </a:cubicBezTo>
                <a:cubicBezTo>
                  <a:pt x="2688289" y="148795"/>
                  <a:pt x="2687505" y="149116"/>
                  <a:pt x="2686506" y="149330"/>
                </a:cubicBezTo>
                <a:cubicBezTo>
                  <a:pt x="2685508" y="149544"/>
                  <a:pt x="2684046" y="149651"/>
                  <a:pt x="2682121" y="149651"/>
                </a:cubicBezTo>
                <a:cubicBezTo>
                  <a:pt x="2680266" y="149651"/>
                  <a:pt x="2678786" y="149544"/>
                  <a:pt x="2677681" y="149330"/>
                </a:cubicBezTo>
                <a:cubicBezTo>
                  <a:pt x="2676576" y="149116"/>
                  <a:pt x="2675774" y="148795"/>
                  <a:pt x="2675274" y="148367"/>
                </a:cubicBezTo>
                <a:cubicBezTo>
                  <a:pt x="2674775" y="147939"/>
                  <a:pt x="2674526" y="147298"/>
                  <a:pt x="2674526" y="146442"/>
                </a:cubicBezTo>
                <a:lnTo>
                  <a:pt x="2674526" y="136815"/>
                </a:lnTo>
                <a:cubicBezTo>
                  <a:pt x="2670318" y="141307"/>
                  <a:pt x="2665629" y="144802"/>
                  <a:pt x="2660459" y="147298"/>
                </a:cubicBezTo>
                <a:cubicBezTo>
                  <a:pt x="2655289" y="149794"/>
                  <a:pt x="2649816" y="151042"/>
                  <a:pt x="2644039" y="151042"/>
                </a:cubicBezTo>
                <a:cubicBezTo>
                  <a:pt x="2638976" y="151042"/>
                  <a:pt x="2634394" y="150382"/>
                  <a:pt x="2630293" y="149063"/>
                </a:cubicBezTo>
                <a:cubicBezTo>
                  <a:pt x="2626193" y="147743"/>
                  <a:pt x="2622699" y="145836"/>
                  <a:pt x="2619810" y="143340"/>
                </a:cubicBezTo>
                <a:cubicBezTo>
                  <a:pt x="2616922" y="140844"/>
                  <a:pt x="2614676" y="137777"/>
                  <a:pt x="2613071" y="134140"/>
                </a:cubicBezTo>
                <a:cubicBezTo>
                  <a:pt x="2611467" y="130503"/>
                  <a:pt x="2610664" y="126367"/>
                  <a:pt x="2610664" y="121732"/>
                </a:cubicBezTo>
                <a:cubicBezTo>
                  <a:pt x="2610664" y="116312"/>
                  <a:pt x="2611770" y="111605"/>
                  <a:pt x="2613981" y="107612"/>
                </a:cubicBezTo>
                <a:cubicBezTo>
                  <a:pt x="2616191" y="103618"/>
                  <a:pt x="2619364" y="100302"/>
                  <a:pt x="2623501" y="97663"/>
                </a:cubicBezTo>
                <a:cubicBezTo>
                  <a:pt x="2627637" y="95025"/>
                  <a:pt x="2632700" y="93046"/>
                  <a:pt x="2638691" y="91727"/>
                </a:cubicBezTo>
                <a:cubicBezTo>
                  <a:pt x="2644681" y="90407"/>
                  <a:pt x="2651420" y="89748"/>
                  <a:pt x="2658908" y="89748"/>
                </a:cubicBezTo>
                <a:lnTo>
                  <a:pt x="2672172" y="89748"/>
                </a:lnTo>
                <a:lnTo>
                  <a:pt x="2672172" y="82260"/>
                </a:lnTo>
                <a:cubicBezTo>
                  <a:pt x="2672172" y="78551"/>
                  <a:pt x="2671780" y="75271"/>
                  <a:pt x="2670996" y="72418"/>
                </a:cubicBezTo>
                <a:cubicBezTo>
                  <a:pt x="2670211" y="69566"/>
                  <a:pt x="2668945" y="67195"/>
                  <a:pt x="2667198" y="65305"/>
                </a:cubicBezTo>
                <a:cubicBezTo>
                  <a:pt x="2665451" y="63415"/>
                  <a:pt x="2663187" y="61989"/>
                  <a:pt x="2660406" y="61026"/>
                </a:cubicBezTo>
                <a:cubicBezTo>
                  <a:pt x="2657624" y="60063"/>
                  <a:pt x="2654201" y="59582"/>
                  <a:pt x="2650136" y="59582"/>
                </a:cubicBezTo>
                <a:cubicBezTo>
                  <a:pt x="2645786" y="59582"/>
                  <a:pt x="2641882" y="60099"/>
                  <a:pt x="2638423" y="61133"/>
                </a:cubicBezTo>
                <a:cubicBezTo>
                  <a:pt x="2634964" y="62167"/>
                  <a:pt x="2631933" y="63308"/>
                  <a:pt x="2629331" y="64556"/>
                </a:cubicBezTo>
                <a:cubicBezTo>
                  <a:pt x="2626728" y="65804"/>
                  <a:pt x="2624553" y="66945"/>
                  <a:pt x="2622806" y="67979"/>
                </a:cubicBezTo>
                <a:cubicBezTo>
                  <a:pt x="2621058" y="69013"/>
                  <a:pt x="2619757" y="69530"/>
                  <a:pt x="2618901" y="69530"/>
                </a:cubicBezTo>
                <a:cubicBezTo>
                  <a:pt x="2618331" y="69530"/>
                  <a:pt x="2617831" y="69388"/>
                  <a:pt x="2617404" y="69102"/>
                </a:cubicBezTo>
                <a:cubicBezTo>
                  <a:pt x="2616976" y="68817"/>
                  <a:pt x="2616601" y="68389"/>
                  <a:pt x="2616280" y="67819"/>
                </a:cubicBezTo>
                <a:cubicBezTo>
                  <a:pt x="2615959" y="67248"/>
                  <a:pt x="2615728" y="66517"/>
                  <a:pt x="2615585" y="65626"/>
                </a:cubicBezTo>
                <a:cubicBezTo>
                  <a:pt x="2615442" y="64734"/>
                  <a:pt x="2615371" y="63754"/>
                  <a:pt x="2615371" y="62684"/>
                </a:cubicBezTo>
                <a:cubicBezTo>
                  <a:pt x="2615371" y="60901"/>
                  <a:pt x="2615496" y="59493"/>
                  <a:pt x="2615746" y="58459"/>
                </a:cubicBezTo>
                <a:cubicBezTo>
                  <a:pt x="2615995" y="57425"/>
                  <a:pt x="2616601" y="56444"/>
                  <a:pt x="2617564" y="55517"/>
                </a:cubicBezTo>
                <a:cubicBezTo>
                  <a:pt x="2618527" y="54590"/>
                  <a:pt x="2620185" y="53503"/>
                  <a:pt x="2622538" y="52255"/>
                </a:cubicBezTo>
                <a:cubicBezTo>
                  <a:pt x="2624891" y="51007"/>
                  <a:pt x="2627601" y="49866"/>
                  <a:pt x="2630668" y="48832"/>
                </a:cubicBezTo>
                <a:cubicBezTo>
                  <a:pt x="2633734" y="47797"/>
                  <a:pt x="2637086" y="46942"/>
                  <a:pt x="2640723" y="46264"/>
                </a:cubicBezTo>
                <a:cubicBezTo>
                  <a:pt x="2644360" y="45587"/>
                  <a:pt x="2648033" y="45248"/>
                  <a:pt x="2651741" y="45248"/>
                </a:cubicBezTo>
                <a:close/>
                <a:moveTo>
                  <a:pt x="2284977" y="45248"/>
                </a:moveTo>
                <a:cubicBezTo>
                  <a:pt x="2287545" y="45248"/>
                  <a:pt x="2290112" y="45462"/>
                  <a:pt x="2292679" y="45890"/>
                </a:cubicBezTo>
                <a:cubicBezTo>
                  <a:pt x="2295246" y="46318"/>
                  <a:pt x="2297564" y="46853"/>
                  <a:pt x="2299632" y="47494"/>
                </a:cubicBezTo>
                <a:cubicBezTo>
                  <a:pt x="2301700" y="48136"/>
                  <a:pt x="2303465" y="48832"/>
                  <a:pt x="2304927" y="49580"/>
                </a:cubicBezTo>
                <a:cubicBezTo>
                  <a:pt x="2306389" y="50329"/>
                  <a:pt x="2307495" y="50989"/>
                  <a:pt x="2308243" y="51559"/>
                </a:cubicBezTo>
                <a:cubicBezTo>
                  <a:pt x="2308992" y="52130"/>
                  <a:pt x="2309491" y="52629"/>
                  <a:pt x="2309741" y="53057"/>
                </a:cubicBezTo>
                <a:cubicBezTo>
                  <a:pt x="2309991" y="53485"/>
                  <a:pt x="2310169" y="53966"/>
                  <a:pt x="2310276" y="54501"/>
                </a:cubicBezTo>
                <a:cubicBezTo>
                  <a:pt x="2310383" y="55036"/>
                  <a:pt x="2310490" y="55695"/>
                  <a:pt x="2310597" y="56480"/>
                </a:cubicBezTo>
                <a:cubicBezTo>
                  <a:pt x="2310704" y="57264"/>
                  <a:pt x="2310757" y="58227"/>
                  <a:pt x="2310757" y="59368"/>
                </a:cubicBezTo>
                <a:cubicBezTo>
                  <a:pt x="2310757" y="60580"/>
                  <a:pt x="2310704" y="61632"/>
                  <a:pt x="2310597" y="62524"/>
                </a:cubicBezTo>
                <a:cubicBezTo>
                  <a:pt x="2310490" y="63415"/>
                  <a:pt x="2310312" y="64146"/>
                  <a:pt x="2310062" y="64717"/>
                </a:cubicBezTo>
                <a:cubicBezTo>
                  <a:pt x="2309812" y="65287"/>
                  <a:pt x="2309509" y="65697"/>
                  <a:pt x="2309153" y="65947"/>
                </a:cubicBezTo>
                <a:cubicBezTo>
                  <a:pt x="2308796" y="66196"/>
                  <a:pt x="2308404" y="66321"/>
                  <a:pt x="2307976" y="66321"/>
                </a:cubicBezTo>
                <a:cubicBezTo>
                  <a:pt x="2307334" y="66321"/>
                  <a:pt x="2306407" y="65929"/>
                  <a:pt x="2305195" y="65144"/>
                </a:cubicBezTo>
                <a:cubicBezTo>
                  <a:pt x="2303982" y="64360"/>
                  <a:pt x="2302413" y="63522"/>
                  <a:pt x="2300488" y="62631"/>
                </a:cubicBezTo>
                <a:cubicBezTo>
                  <a:pt x="2298563" y="61739"/>
                  <a:pt x="2296298" y="60901"/>
                  <a:pt x="2293695" y="60117"/>
                </a:cubicBezTo>
                <a:cubicBezTo>
                  <a:pt x="2291092" y="59332"/>
                  <a:pt x="2288115" y="58940"/>
                  <a:pt x="2284763" y="58940"/>
                </a:cubicBezTo>
                <a:cubicBezTo>
                  <a:pt x="2281768" y="58940"/>
                  <a:pt x="2279130" y="59279"/>
                  <a:pt x="2276848" y="59956"/>
                </a:cubicBezTo>
                <a:cubicBezTo>
                  <a:pt x="2274565" y="60634"/>
                  <a:pt x="2272694" y="61597"/>
                  <a:pt x="2271232" y="62845"/>
                </a:cubicBezTo>
                <a:cubicBezTo>
                  <a:pt x="2269770" y="64093"/>
                  <a:pt x="2268664" y="65572"/>
                  <a:pt x="2267916" y="67284"/>
                </a:cubicBezTo>
                <a:cubicBezTo>
                  <a:pt x="2267167" y="68995"/>
                  <a:pt x="2266792" y="70850"/>
                  <a:pt x="2266792" y="72846"/>
                </a:cubicBezTo>
                <a:cubicBezTo>
                  <a:pt x="2266792" y="75628"/>
                  <a:pt x="2267505" y="77963"/>
                  <a:pt x="2268932" y="79853"/>
                </a:cubicBezTo>
                <a:cubicBezTo>
                  <a:pt x="2270358" y="81743"/>
                  <a:pt x="2272212" y="83401"/>
                  <a:pt x="2274494" y="84827"/>
                </a:cubicBezTo>
                <a:cubicBezTo>
                  <a:pt x="2276776" y="86253"/>
                  <a:pt x="2279379" y="87537"/>
                  <a:pt x="2282303" y="88678"/>
                </a:cubicBezTo>
                <a:cubicBezTo>
                  <a:pt x="2285227" y="89819"/>
                  <a:pt x="2288204" y="90996"/>
                  <a:pt x="2291235" y="92208"/>
                </a:cubicBezTo>
                <a:cubicBezTo>
                  <a:pt x="2294266" y="93420"/>
                  <a:pt x="2297261" y="94775"/>
                  <a:pt x="2300221" y="96273"/>
                </a:cubicBezTo>
                <a:cubicBezTo>
                  <a:pt x="2303180" y="97770"/>
                  <a:pt x="2305801" y="99589"/>
                  <a:pt x="2308083" y="101728"/>
                </a:cubicBezTo>
                <a:cubicBezTo>
                  <a:pt x="2310365" y="103868"/>
                  <a:pt x="2312201" y="106435"/>
                  <a:pt x="2313592" y="109430"/>
                </a:cubicBezTo>
                <a:cubicBezTo>
                  <a:pt x="2314982" y="112425"/>
                  <a:pt x="2315678" y="115991"/>
                  <a:pt x="2315678" y="120127"/>
                </a:cubicBezTo>
                <a:cubicBezTo>
                  <a:pt x="2315678" y="125048"/>
                  <a:pt x="2314769" y="129434"/>
                  <a:pt x="2312950" y="133285"/>
                </a:cubicBezTo>
                <a:cubicBezTo>
                  <a:pt x="2311132" y="137135"/>
                  <a:pt x="2308547" y="140380"/>
                  <a:pt x="2305195" y="143019"/>
                </a:cubicBezTo>
                <a:cubicBezTo>
                  <a:pt x="2301843" y="145657"/>
                  <a:pt x="2297850" y="147654"/>
                  <a:pt x="2293214" y="149009"/>
                </a:cubicBezTo>
                <a:cubicBezTo>
                  <a:pt x="2288579" y="150364"/>
                  <a:pt x="2283480" y="151042"/>
                  <a:pt x="2277917" y="151042"/>
                </a:cubicBezTo>
                <a:cubicBezTo>
                  <a:pt x="2274494" y="151042"/>
                  <a:pt x="2271232" y="150774"/>
                  <a:pt x="2268130" y="150239"/>
                </a:cubicBezTo>
                <a:cubicBezTo>
                  <a:pt x="2265027" y="149704"/>
                  <a:pt x="2262246" y="149027"/>
                  <a:pt x="2259786" y="148207"/>
                </a:cubicBezTo>
                <a:cubicBezTo>
                  <a:pt x="2257326" y="147387"/>
                  <a:pt x="2255240" y="146531"/>
                  <a:pt x="2253528" y="145640"/>
                </a:cubicBezTo>
                <a:cubicBezTo>
                  <a:pt x="2251817" y="144748"/>
                  <a:pt x="2250569" y="143946"/>
                  <a:pt x="2249784" y="143233"/>
                </a:cubicBezTo>
                <a:cubicBezTo>
                  <a:pt x="2249000" y="142520"/>
                  <a:pt x="2248429" y="141521"/>
                  <a:pt x="2248073" y="140238"/>
                </a:cubicBezTo>
                <a:cubicBezTo>
                  <a:pt x="2247716" y="138954"/>
                  <a:pt x="2247538" y="137207"/>
                  <a:pt x="2247538" y="134996"/>
                </a:cubicBezTo>
                <a:cubicBezTo>
                  <a:pt x="2247538" y="133641"/>
                  <a:pt x="2247609" y="132500"/>
                  <a:pt x="2247752" y="131573"/>
                </a:cubicBezTo>
                <a:cubicBezTo>
                  <a:pt x="2247894" y="130646"/>
                  <a:pt x="2248073" y="129897"/>
                  <a:pt x="2248287" y="129327"/>
                </a:cubicBezTo>
                <a:cubicBezTo>
                  <a:pt x="2248501" y="128756"/>
                  <a:pt x="2248804" y="128346"/>
                  <a:pt x="2249196" y="128096"/>
                </a:cubicBezTo>
                <a:cubicBezTo>
                  <a:pt x="2249588" y="127847"/>
                  <a:pt x="2250034" y="127722"/>
                  <a:pt x="2250533" y="127722"/>
                </a:cubicBezTo>
                <a:cubicBezTo>
                  <a:pt x="2251317" y="127722"/>
                  <a:pt x="2252476" y="128203"/>
                  <a:pt x="2254009" y="129166"/>
                </a:cubicBezTo>
                <a:cubicBezTo>
                  <a:pt x="2255543" y="130129"/>
                  <a:pt x="2257433" y="131181"/>
                  <a:pt x="2259679" y="132322"/>
                </a:cubicBezTo>
                <a:cubicBezTo>
                  <a:pt x="2261925" y="133463"/>
                  <a:pt x="2264582" y="134515"/>
                  <a:pt x="2267648" y="135477"/>
                </a:cubicBezTo>
                <a:cubicBezTo>
                  <a:pt x="2270715" y="136440"/>
                  <a:pt x="2274245" y="136921"/>
                  <a:pt x="2278238" y="136921"/>
                </a:cubicBezTo>
                <a:cubicBezTo>
                  <a:pt x="2281233" y="136921"/>
                  <a:pt x="2283943" y="136601"/>
                  <a:pt x="2286368" y="135959"/>
                </a:cubicBezTo>
                <a:cubicBezTo>
                  <a:pt x="2288793" y="135317"/>
                  <a:pt x="2290896" y="134372"/>
                  <a:pt x="2292679" y="133124"/>
                </a:cubicBezTo>
                <a:cubicBezTo>
                  <a:pt x="2294462" y="131876"/>
                  <a:pt x="2295835" y="130289"/>
                  <a:pt x="2296798" y="128364"/>
                </a:cubicBezTo>
                <a:cubicBezTo>
                  <a:pt x="2297760" y="126438"/>
                  <a:pt x="2298242" y="124156"/>
                  <a:pt x="2298242" y="121518"/>
                </a:cubicBezTo>
                <a:cubicBezTo>
                  <a:pt x="2298242" y="118808"/>
                  <a:pt x="2297546" y="116526"/>
                  <a:pt x="2296156" y="114672"/>
                </a:cubicBezTo>
                <a:cubicBezTo>
                  <a:pt x="2294765" y="112818"/>
                  <a:pt x="2292929" y="111177"/>
                  <a:pt x="2290647" y="109751"/>
                </a:cubicBezTo>
                <a:cubicBezTo>
                  <a:pt x="2288365" y="108325"/>
                  <a:pt x="2285797" y="107059"/>
                  <a:pt x="2282945" y="105954"/>
                </a:cubicBezTo>
                <a:cubicBezTo>
                  <a:pt x="2280092" y="104848"/>
                  <a:pt x="2277151" y="103689"/>
                  <a:pt x="2274120" y="102477"/>
                </a:cubicBezTo>
                <a:cubicBezTo>
                  <a:pt x="2271089" y="101265"/>
                  <a:pt x="2268130" y="99892"/>
                  <a:pt x="2265241" y="98359"/>
                </a:cubicBezTo>
                <a:cubicBezTo>
                  <a:pt x="2262353" y="96826"/>
                  <a:pt x="2259768" y="94954"/>
                  <a:pt x="2257486" y="92743"/>
                </a:cubicBezTo>
                <a:cubicBezTo>
                  <a:pt x="2255204" y="90532"/>
                  <a:pt x="2253368" y="87893"/>
                  <a:pt x="2251977" y="84827"/>
                </a:cubicBezTo>
                <a:cubicBezTo>
                  <a:pt x="2250586" y="81761"/>
                  <a:pt x="2249891" y="78088"/>
                  <a:pt x="2249891" y="73809"/>
                </a:cubicBezTo>
                <a:cubicBezTo>
                  <a:pt x="2249891" y="70029"/>
                  <a:pt x="2250622" y="66410"/>
                  <a:pt x="2252084" y="62952"/>
                </a:cubicBezTo>
                <a:cubicBezTo>
                  <a:pt x="2253546" y="59493"/>
                  <a:pt x="2255739" y="56462"/>
                  <a:pt x="2258663" y="53859"/>
                </a:cubicBezTo>
                <a:cubicBezTo>
                  <a:pt x="2261587" y="51256"/>
                  <a:pt x="2265241" y="49170"/>
                  <a:pt x="2269627" y="47601"/>
                </a:cubicBezTo>
                <a:cubicBezTo>
                  <a:pt x="2274013" y="46032"/>
                  <a:pt x="2279130" y="45248"/>
                  <a:pt x="2284977" y="45248"/>
                </a:cubicBezTo>
                <a:close/>
                <a:moveTo>
                  <a:pt x="2190258" y="45248"/>
                </a:moveTo>
                <a:cubicBezTo>
                  <a:pt x="2197817" y="45248"/>
                  <a:pt x="2204253" y="46460"/>
                  <a:pt x="2209566" y="48885"/>
                </a:cubicBezTo>
                <a:cubicBezTo>
                  <a:pt x="2214878" y="51310"/>
                  <a:pt x="2219246" y="54572"/>
                  <a:pt x="2222670" y="58673"/>
                </a:cubicBezTo>
                <a:cubicBezTo>
                  <a:pt x="2226093" y="62773"/>
                  <a:pt x="2228606" y="67587"/>
                  <a:pt x="2230211" y="73114"/>
                </a:cubicBezTo>
                <a:cubicBezTo>
                  <a:pt x="2231815" y="78641"/>
                  <a:pt x="2232618" y="84542"/>
                  <a:pt x="2232618" y="90817"/>
                </a:cubicBezTo>
                <a:lnTo>
                  <a:pt x="2232618" y="94026"/>
                </a:lnTo>
                <a:cubicBezTo>
                  <a:pt x="2232618" y="96808"/>
                  <a:pt x="2231919" y="98787"/>
                  <a:pt x="2230523" y="99963"/>
                </a:cubicBezTo>
                <a:cubicBezTo>
                  <a:pt x="2229126" y="101140"/>
                  <a:pt x="2227532" y="101728"/>
                  <a:pt x="2225740" y="101728"/>
                </a:cubicBezTo>
                <a:lnTo>
                  <a:pt x="2162338" y="101728"/>
                </a:lnTo>
                <a:cubicBezTo>
                  <a:pt x="2162338" y="107077"/>
                  <a:pt x="2162876" y="111890"/>
                  <a:pt x="2163950" y="116169"/>
                </a:cubicBezTo>
                <a:cubicBezTo>
                  <a:pt x="2165025" y="120448"/>
                  <a:pt x="2166817" y="124121"/>
                  <a:pt x="2169325" y="127187"/>
                </a:cubicBezTo>
                <a:cubicBezTo>
                  <a:pt x="2171833" y="130254"/>
                  <a:pt x="2175094" y="132607"/>
                  <a:pt x="2179107" y="134247"/>
                </a:cubicBezTo>
                <a:cubicBezTo>
                  <a:pt x="2183120" y="135887"/>
                  <a:pt x="2188028" y="136708"/>
                  <a:pt x="2193833" y="136708"/>
                </a:cubicBezTo>
                <a:cubicBezTo>
                  <a:pt x="2198419" y="136708"/>
                  <a:pt x="2202504" y="136333"/>
                  <a:pt x="2206087" y="135584"/>
                </a:cubicBezTo>
                <a:cubicBezTo>
                  <a:pt x="2209669" y="134836"/>
                  <a:pt x="2212769" y="133998"/>
                  <a:pt x="2215385" y="133071"/>
                </a:cubicBezTo>
                <a:cubicBezTo>
                  <a:pt x="2218000" y="132143"/>
                  <a:pt x="2220150" y="131306"/>
                  <a:pt x="2221835" y="130557"/>
                </a:cubicBezTo>
                <a:cubicBezTo>
                  <a:pt x="2223519" y="129808"/>
                  <a:pt x="2224791" y="129434"/>
                  <a:pt x="2225651" y="129434"/>
                </a:cubicBezTo>
                <a:cubicBezTo>
                  <a:pt x="2226153" y="129434"/>
                  <a:pt x="2226600" y="129558"/>
                  <a:pt x="2226994" y="129808"/>
                </a:cubicBezTo>
                <a:cubicBezTo>
                  <a:pt x="2227388" y="130058"/>
                  <a:pt x="2227693" y="130432"/>
                  <a:pt x="2227908" y="130931"/>
                </a:cubicBezTo>
                <a:cubicBezTo>
                  <a:pt x="2228123" y="131430"/>
                  <a:pt x="2228284" y="132126"/>
                  <a:pt x="2228392" y="133017"/>
                </a:cubicBezTo>
                <a:cubicBezTo>
                  <a:pt x="2228499" y="133909"/>
                  <a:pt x="2228553" y="134996"/>
                  <a:pt x="2228553" y="136280"/>
                </a:cubicBezTo>
                <a:cubicBezTo>
                  <a:pt x="2228553" y="137207"/>
                  <a:pt x="2228517" y="138009"/>
                  <a:pt x="2228446" y="138687"/>
                </a:cubicBezTo>
                <a:cubicBezTo>
                  <a:pt x="2228375" y="139364"/>
                  <a:pt x="2228285" y="139970"/>
                  <a:pt x="2228178" y="140505"/>
                </a:cubicBezTo>
                <a:cubicBezTo>
                  <a:pt x="2228072" y="141040"/>
                  <a:pt x="2227893" y="141521"/>
                  <a:pt x="2227644" y="141949"/>
                </a:cubicBezTo>
                <a:cubicBezTo>
                  <a:pt x="2227394" y="142377"/>
                  <a:pt x="2227073" y="142787"/>
                  <a:pt x="2226681" y="143179"/>
                </a:cubicBezTo>
                <a:cubicBezTo>
                  <a:pt x="2226289" y="143571"/>
                  <a:pt x="2225130" y="144213"/>
                  <a:pt x="2223204" y="145105"/>
                </a:cubicBezTo>
                <a:cubicBezTo>
                  <a:pt x="2221279" y="145996"/>
                  <a:pt x="2218783" y="146870"/>
                  <a:pt x="2215716" y="147725"/>
                </a:cubicBezTo>
                <a:cubicBezTo>
                  <a:pt x="2212650" y="148581"/>
                  <a:pt x="2209102" y="149348"/>
                  <a:pt x="2205073" y="150025"/>
                </a:cubicBezTo>
                <a:cubicBezTo>
                  <a:pt x="2201044" y="150703"/>
                  <a:pt x="2196747" y="151042"/>
                  <a:pt x="2192183" y="151042"/>
                </a:cubicBezTo>
                <a:cubicBezTo>
                  <a:pt x="2184267" y="151042"/>
                  <a:pt x="2177332" y="149936"/>
                  <a:pt x="2171377" y="147725"/>
                </a:cubicBezTo>
                <a:cubicBezTo>
                  <a:pt x="2165423" y="145515"/>
                  <a:pt x="2160413" y="142234"/>
                  <a:pt x="2156348" y="137884"/>
                </a:cubicBezTo>
                <a:cubicBezTo>
                  <a:pt x="2152283" y="133534"/>
                  <a:pt x="2149217" y="128079"/>
                  <a:pt x="2147149" y="121518"/>
                </a:cubicBezTo>
                <a:cubicBezTo>
                  <a:pt x="2145080" y="114957"/>
                  <a:pt x="2144046" y="107326"/>
                  <a:pt x="2144046" y="98626"/>
                </a:cubicBezTo>
                <a:cubicBezTo>
                  <a:pt x="2144046" y="90354"/>
                  <a:pt x="2145116" y="82919"/>
                  <a:pt x="2147256" y="76323"/>
                </a:cubicBezTo>
                <a:cubicBezTo>
                  <a:pt x="2149395" y="69726"/>
                  <a:pt x="2152479" y="64128"/>
                  <a:pt x="2156508" y="59529"/>
                </a:cubicBezTo>
                <a:cubicBezTo>
                  <a:pt x="2160538" y="54929"/>
                  <a:pt x="2165405" y="51399"/>
                  <a:pt x="2171110" y="48938"/>
                </a:cubicBezTo>
                <a:cubicBezTo>
                  <a:pt x="2176815" y="46478"/>
                  <a:pt x="2183198" y="45248"/>
                  <a:pt x="2190258" y="45248"/>
                </a:cubicBezTo>
                <a:close/>
                <a:moveTo>
                  <a:pt x="2026188" y="45248"/>
                </a:moveTo>
                <a:cubicBezTo>
                  <a:pt x="2030182" y="45248"/>
                  <a:pt x="2033765" y="45712"/>
                  <a:pt x="2036939" y="46639"/>
                </a:cubicBezTo>
                <a:cubicBezTo>
                  <a:pt x="2040112" y="47566"/>
                  <a:pt x="2042911" y="48867"/>
                  <a:pt x="2045336" y="50543"/>
                </a:cubicBezTo>
                <a:cubicBezTo>
                  <a:pt x="2047761" y="52219"/>
                  <a:pt x="2049829" y="54216"/>
                  <a:pt x="2051540" y="56533"/>
                </a:cubicBezTo>
                <a:cubicBezTo>
                  <a:pt x="2053252" y="58851"/>
                  <a:pt x="2054678" y="61436"/>
                  <a:pt x="2055819" y="64289"/>
                </a:cubicBezTo>
                <a:cubicBezTo>
                  <a:pt x="2059028" y="60794"/>
                  <a:pt x="2062077" y="57835"/>
                  <a:pt x="2064965" y="55410"/>
                </a:cubicBezTo>
                <a:cubicBezTo>
                  <a:pt x="2067853" y="52986"/>
                  <a:pt x="2070635" y="51024"/>
                  <a:pt x="2073309" y="49527"/>
                </a:cubicBezTo>
                <a:cubicBezTo>
                  <a:pt x="2075983" y="48029"/>
                  <a:pt x="2078586" y="46942"/>
                  <a:pt x="2081118" y="46264"/>
                </a:cubicBezTo>
                <a:cubicBezTo>
                  <a:pt x="2083649" y="45587"/>
                  <a:pt x="2086199" y="45248"/>
                  <a:pt x="2088766" y="45248"/>
                </a:cubicBezTo>
                <a:cubicBezTo>
                  <a:pt x="2094970" y="45248"/>
                  <a:pt x="2100176" y="46336"/>
                  <a:pt x="2104384" y="48511"/>
                </a:cubicBezTo>
                <a:cubicBezTo>
                  <a:pt x="2108591" y="50686"/>
                  <a:pt x="2111996" y="53592"/>
                  <a:pt x="2114599" y="57229"/>
                </a:cubicBezTo>
                <a:cubicBezTo>
                  <a:pt x="2117202" y="60866"/>
                  <a:pt x="2119057" y="65127"/>
                  <a:pt x="2120162" y="70012"/>
                </a:cubicBezTo>
                <a:cubicBezTo>
                  <a:pt x="2121267" y="74897"/>
                  <a:pt x="2121820" y="80049"/>
                  <a:pt x="2121820" y="85469"/>
                </a:cubicBezTo>
                <a:lnTo>
                  <a:pt x="2121820" y="146335"/>
                </a:lnTo>
                <a:cubicBezTo>
                  <a:pt x="2121820" y="146905"/>
                  <a:pt x="2121677" y="147387"/>
                  <a:pt x="2121392" y="147779"/>
                </a:cubicBezTo>
                <a:cubicBezTo>
                  <a:pt x="2121107" y="148171"/>
                  <a:pt x="2120643" y="148510"/>
                  <a:pt x="2120001" y="148795"/>
                </a:cubicBezTo>
                <a:cubicBezTo>
                  <a:pt x="2119360" y="149080"/>
                  <a:pt x="2118468" y="149294"/>
                  <a:pt x="2117327" y="149437"/>
                </a:cubicBezTo>
                <a:cubicBezTo>
                  <a:pt x="2116186" y="149580"/>
                  <a:pt x="2114760" y="149651"/>
                  <a:pt x="2113048" y="149651"/>
                </a:cubicBezTo>
                <a:cubicBezTo>
                  <a:pt x="2111265" y="149651"/>
                  <a:pt x="2109804" y="149580"/>
                  <a:pt x="2108663" y="149437"/>
                </a:cubicBezTo>
                <a:cubicBezTo>
                  <a:pt x="2107521" y="149294"/>
                  <a:pt x="2106612" y="149080"/>
                  <a:pt x="2105935" y="148795"/>
                </a:cubicBezTo>
                <a:cubicBezTo>
                  <a:pt x="2105257" y="148510"/>
                  <a:pt x="2104776" y="148171"/>
                  <a:pt x="2104491" y="147779"/>
                </a:cubicBezTo>
                <a:cubicBezTo>
                  <a:pt x="2104205" y="147387"/>
                  <a:pt x="2104063" y="146905"/>
                  <a:pt x="2104063" y="146335"/>
                </a:cubicBezTo>
                <a:lnTo>
                  <a:pt x="2104063" y="87822"/>
                </a:lnTo>
                <a:cubicBezTo>
                  <a:pt x="2104063" y="83757"/>
                  <a:pt x="2103706" y="80049"/>
                  <a:pt x="2102993" y="76697"/>
                </a:cubicBezTo>
                <a:cubicBezTo>
                  <a:pt x="2102280" y="73346"/>
                  <a:pt x="2101139" y="70457"/>
                  <a:pt x="2099570" y="68033"/>
                </a:cubicBezTo>
                <a:cubicBezTo>
                  <a:pt x="2098001" y="65608"/>
                  <a:pt x="2096004" y="63754"/>
                  <a:pt x="2093580" y="62470"/>
                </a:cubicBezTo>
                <a:cubicBezTo>
                  <a:pt x="2091155" y="61187"/>
                  <a:pt x="2088302" y="60545"/>
                  <a:pt x="2085022" y="60545"/>
                </a:cubicBezTo>
                <a:cubicBezTo>
                  <a:pt x="2080957" y="60545"/>
                  <a:pt x="2076874" y="62114"/>
                  <a:pt x="2072774" y="65251"/>
                </a:cubicBezTo>
                <a:cubicBezTo>
                  <a:pt x="2068673" y="68389"/>
                  <a:pt x="2064163" y="72989"/>
                  <a:pt x="2059242" y="79051"/>
                </a:cubicBezTo>
                <a:lnTo>
                  <a:pt x="2059242" y="146335"/>
                </a:lnTo>
                <a:cubicBezTo>
                  <a:pt x="2059242" y="146905"/>
                  <a:pt x="2059100" y="147387"/>
                  <a:pt x="2058814" y="147779"/>
                </a:cubicBezTo>
                <a:cubicBezTo>
                  <a:pt x="2058529" y="148171"/>
                  <a:pt x="2058048" y="148510"/>
                  <a:pt x="2057370" y="148795"/>
                </a:cubicBezTo>
                <a:cubicBezTo>
                  <a:pt x="2056693" y="149080"/>
                  <a:pt x="2055783" y="149294"/>
                  <a:pt x="2054643" y="149437"/>
                </a:cubicBezTo>
                <a:cubicBezTo>
                  <a:pt x="2053502" y="149580"/>
                  <a:pt x="2052075" y="149651"/>
                  <a:pt x="2050364" y="149651"/>
                </a:cubicBezTo>
                <a:cubicBezTo>
                  <a:pt x="2048723" y="149651"/>
                  <a:pt x="2047315" y="149580"/>
                  <a:pt x="2046138" y="149437"/>
                </a:cubicBezTo>
                <a:cubicBezTo>
                  <a:pt x="2044962" y="149294"/>
                  <a:pt x="2044035" y="149080"/>
                  <a:pt x="2043357" y="148795"/>
                </a:cubicBezTo>
                <a:cubicBezTo>
                  <a:pt x="2042680" y="148510"/>
                  <a:pt x="2042216" y="148171"/>
                  <a:pt x="2041967" y="147779"/>
                </a:cubicBezTo>
                <a:cubicBezTo>
                  <a:pt x="2041717" y="147387"/>
                  <a:pt x="2041592" y="146905"/>
                  <a:pt x="2041592" y="146335"/>
                </a:cubicBezTo>
                <a:lnTo>
                  <a:pt x="2041592" y="87822"/>
                </a:lnTo>
                <a:cubicBezTo>
                  <a:pt x="2041592" y="83757"/>
                  <a:pt x="2041200" y="80049"/>
                  <a:pt x="2040416" y="76697"/>
                </a:cubicBezTo>
                <a:cubicBezTo>
                  <a:pt x="2039631" y="73346"/>
                  <a:pt x="2038454" y="70457"/>
                  <a:pt x="2036886" y="68033"/>
                </a:cubicBezTo>
                <a:cubicBezTo>
                  <a:pt x="2035317" y="65608"/>
                  <a:pt x="2033338" y="63754"/>
                  <a:pt x="2030949" y="62470"/>
                </a:cubicBezTo>
                <a:cubicBezTo>
                  <a:pt x="2028560" y="61187"/>
                  <a:pt x="2025725" y="60545"/>
                  <a:pt x="2022445" y="60545"/>
                </a:cubicBezTo>
                <a:cubicBezTo>
                  <a:pt x="2018380" y="60545"/>
                  <a:pt x="2014279" y="62114"/>
                  <a:pt x="2010143" y="65251"/>
                </a:cubicBezTo>
                <a:cubicBezTo>
                  <a:pt x="2006007" y="68389"/>
                  <a:pt x="2001514" y="72989"/>
                  <a:pt x="1996665" y="79051"/>
                </a:cubicBezTo>
                <a:lnTo>
                  <a:pt x="1996665" y="146335"/>
                </a:lnTo>
                <a:cubicBezTo>
                  <a:pt x="1996665" y="146905"/>
                  <a:pt x="1996522" y="147387"/>
                  <a:pt x="1996237" y="147779"/>
                </a:cubicBezTo>
                <a:cubicBezTo>
                  <a:pt x="1995952" y="148171"/>
                  <a:pt x="1995488" y="148510"/>
                  <a:pt x="1994846" y="148795"/>
                </a:cubicBezTo>
                <a:cubicBezTo>
                  <a:pt x="1994204" y="149080"/>
                  <a:pt x="1993313" y="149294"/>
                  <a:pt x="1992172" y="149437"/>
                </a:cubicBezTo>
                <a:cubicBezTo>
                  <a:pt x="1991031" y="149580"/>
                  <a:pt x="1989569" y="149651"/>
                  <a:pt x="1987786" y="149651"/>
                </a:cubicBezTo>
                <a:cubicBezTo>
                  <a:pt x="1986075" y="149651"/>
                  <a:pt x="1984648" y="149580"/>
                  <a:pt x="1983507" y="149437"/>
                </a:cubicBezTo>
                <a:cubicBezTo>
                  <a:pt x="1982366" y="149294"/>
                  <a:pt x="1981457" y="149080"/>
                  <a:pt x="1980780" y="148795"/>
                </a:cubicBezTo>
                <a:cubicBezTo>
                  <a:pt x="1980102" y="148510"/>
                  <a:pt x="1979639" y="148171"/>
                  <a:pt x="1979389" y="147779"/>
                </a:cubicBezTo>
                <a:cubicBezTo>
                  <a:pt x="1979139" y="147387"/>
                  <a:pt x="1979015" y="146905"/>
                  <a:pt x="1979015" y="146335"/>
                </a:cubicBezTo>
                <a:lnTo>
                  <a:pt x="1979015" y="50062"/>
                </a:lnTo>
                <a:cubicBezTo>
                  <a:pt x="1979015" y="49491"/>
                  <a:pt x="1979122" y="49010"/>
                  <a:pt x="1979336" y="48618"/>
                </a:cubicBezTo>
                <a:cubicBezTo>
                  <a:pt x="1979550" y="48225"/>
                  <a:pt x="1979977" y="47869"/>
                  <a:pt x="1980619" y="47548"/>
                </a:cubicBezTo>
                <a:cubicBezTo>
                  <a:pt x="1981261" y="47227"/>
                  <a:pt x="1982081" y="47013"/>
                  <a:pt x="1983080" y="46906"/>
                </a:cubicBezTo>
                <a:cubicBezTo>
                  <a:pt x="1984078" y="46799"/>
                  <a:pt x="1985397" y="46746"/>
                  <a:pt x="1987037" y="46746"/>
                </a:cubicBezTo>
                <a:cubicBezTo>
                  <a:pt x="1988606" y="46746"/>
                  <a:pt x="1989908" y="46799"/>
                  <a:pt x="1990942" y="46906"/>
                </a:cubicBezTo>
                <a:cubicBezTo>
                  <a:pt x="1991976" y="47013"/>
                  <a:pt x="1992778" y="47227"/>
                  <a:pt x="1993349" y="47548"/>
                </a:cubicBezTo>
                <a:cubicBezTo>
                  <a:pt x="1993919" y="47869"/>
                  <a:pt x="1994329" y="48225"/>
                  <a:pt x="1994579" y="48618"/>
                </a:cubicBezTo>
                <a:cubicBezTo>
                  <a:pt x="1994828" y="49010"/>
                  <a:pt x="1994953" y="49491"/>
                  <a:pt x="1994953" y="50062"/>
                </a:cubicBezTo>
                <a:lnTo>
                  <a:pt x="1994953" y="62791"/>
                </a:lnTo>
                <a:cubicBezTo>
                  <a:pt x="2000373" y="56729"/>
                  <a:pt x="2005632" y="52290"/>
                  <a:pt x="2010731" y="49473"/>
                </a:cubicBezTo>
                <a:cubicBezTo>
                  <a:pt x="2015830" y="46656"/>
                  <a:pt x="2020983" y="45248"/>
                  <a:pt x="2026188" y="45248"/>
                </a:cubicBezTo>
                <a:close/>
                <a:moveTo>
                  <a:pt x="1865547" y="45248"/>
                </a:moveTo>
                <a:cubicBezTo>
                  <a:pt x="1871965" y="45248"/>
                  <a:pt x="1877367" y="46336"/>
                  <a:pt x="1881753" y="48511"/>
                </a:cubicBezTo>
                <a:cubicBezTo>
                  <a:pt x="1886139" y="50686"/>
                  <a:pt x="1889687" y="53592"/>
                  <a:pt x="1892397" y="57229"/>
                </a:cubicBezTo>
                <a:cubicBezTo>
                  <a:pt x="1895107" y="60866"/>
                  <a:pt x="1897050" y="65127"/>
                  <a:pt x="1898227" y="70012"/>
                </a:cubicBezTo>
                <a:cubicBezTo>
                  <a:pt x="1899403" y="74897"/>
                  <a:pt x="1899992" y="80762"/>
                  <a:pt x="1899992" y="87608"/>
                </a:cubicBezTo>
                <a:lnTo>
                  <a:pt x="1899992" y="146335"/>
                </a:lnTo>
                <a:cubicBezTo>
                  <a:pt x="1899992" y="146905"/>
                  <a:pt x="1899849" y="147387"/>
                  <a:pt x="1899564" y="147779"/>
                </a:cubicBezTo>
                <a:cubicBezTo>
                  <a:pt x="1899278" y="148171"/>
                  <a:pt x="1898815" y="148510"/>
                  <a:pt x="1898173" y="148795"/>
                </a:cubicBezTo>
                <a:cubicBezTo>
                  <a:pt x="1897531" y="149080"/>
                  <a:pt x="1896640" y="149294"/>
                  <a:pt x="1895499" y="149437"/>
                </a:cubicBezTo>
                <a:cubicBezTo>
                  <a:pt x="1894358" y="149580"/>
                  <a:pt x="1892932" y="149651"/>
                  <a:pt x="1891220" y="149651"/>
                </a:cubicBezTo>
                <a:cubicBezTo>
                  <a:pt x="1889437" y="149651"/>
                  <a:pt x="1887975" y="149580"/>
                  <a:pt x="1886834" y="149437"/>
                </a:cubicBezTo>
                <a:cubicBezTo>
                  <a:pt x="1885693" y="149294"/>
                  <a:pt x="1884802" y="149080"/>
                  <a:pt x="1884160" y="148795"/>
                </a:cubicBezTo>
                <a:cubicBezTo>
                  <a:pt x="1883518" y="148510"/>
                  <a:pt x="1883055" y="148171"/>
                  <a:pt x="1882769" y="147779"/>
                </a:cubicBezTo>
                <a:cubicBezTo>
                  <a:pt x="1882484" y="147387"/>
                  <a:pt x="1882342" y="146905"/>
                  <a:pt x="1882342" y="146335"/>
                </a:cubicBezTo>
                <a:lnTo>
                  <a:pt x="1882342" y="89962"/>
                </a:lnTo>
                <a:cubicBezTo>
                  <a:pt x="1882342" y="84470"/>
                  <a:pt x="1881914" y="80049"/>
                  <a:pt x="1881058" y="76697"/>
                </a:cubicBezTo>
                <a:cubicBezTo>
                  <a:pt x="1880202" y="73346"/>
                  <a:pt x="1878954" y="70457"/>
                  <a:pt x="1877314" y="68033"/>
                </a:cubicBezTo>
                <a:cubicBezTo>
                  <a:pt x="1875674" y="65608"/>
                  <a:pt x="1873552" y="63754"/>
                  <a:pt x="1870949" y="62470"/>
                </a:cubicBezTo>
                <a:cubicBezTo>
                  <a:pt x="1868346" y="61187"/>
                  <a:pt x="1865333" y="60545"/>
                  <a:pt x="1861910" y="60545"/>
                </a:cubicBezTo>
                <a:cubicBezTo>
                  <a:pt x="1857489" y="60545"/>
                  <a:pt x="1853067" y="62114"/>
                  <a:pt x="1848646" y="65251"/>
                </a:cubicBezTo>
                <a:cubicBezTo>
                  <a:pt x="1844225" y="68389"/>
                  <a:pt x="1839589" y="72989"/>
                  <a:pt x="1834740" y="79051"/>
                </a:cubicBezTo>
                <a:lnTo>
                  <a:pt x="1834740" y="146335"/>
                </a:lnTo>
                <a:cubicBezTo>
                  <a:pt x="1834740" y="146905"/>
                  <a:pt x="1834597" y="147387"/>
                  <a:pt x="1834312" y="147779"/>
                </a:cubicBezTo>
                <a:cubicBezTo>
                  <a:pt x="1834027" y="148171"/>
                  <a:pt x="1833563" y="148510"/>
                  <a:pt x="1832921" y="148795"/>
                </a:cubicBezTo>
                <a:cubicBezTo>
                  <a:pt x="1832279" y="149080"/>
                  <a:pt x="1831388" y="149294"/>
                  <a:pt x="1830247" y="149437"/>
                </a:cubicBezTo>
                <a:cubicBezTo>
                  <a:pt x="1829106" y="149580"/>
                  <a:pt x="1827644" y="149651"/>
                  <a:pt x="1825861" y="149651"/>
                </a:cubicBezTo>
                <a:cubicBezTo>
                  <a:pt x="1824150" y="149651"/>
                  <a:pt x="1822723" y="149580"/>
                  <a:pt x="1821582" y="149437"/>
                </a:cubicBezTo>
                <a:cubicBezTo>
                  <a:pt x="1820441" y="149294"/>
                  <a:pt x="1819532" y="149080"/>
                  <a:pt x="1818855" y="148795"/>
                </a:cubicBezTo>
                <a:cubicBezTo>
                  <a:pt x="1818177" y="148510"/>
                  <a:pt x="1817714" y="148171"/>
                  <a:pt x="1817464" y="147779"/>
                </a:cubicBezTo>
                <a:cubicBezTo>
                  <a:pt x="1817215" y="147387"/>
                  <a:pt x="1817090" y="146905"/>
                  <a:pt x="1817090" y="146335"/>
                </a:cubicBezTo>
                <a:lnTo>
                  <a:pt x="1817090" y="50062"/>
                </a:lnTo>
                <a:cubicBezTo>
                  <a:pt x="1817090" y="49491"/>
                  <a:pt x="1817197" y="49010"/>
                  <a:pt x="1817411" y="48618"/>
                </a:cubicBezTo>
                <a:cubicBezTo>
                  <a:pt x="1817625" y="48225"/>
                  <a:pt x="1818052" y="47869"/>
                  <a:pt x="1818694" y="47548"/>
                </a:cubicBezTo>
                <a:cubicBezTo>
                  <a:pt x="1819336" y="47227"/>
                  <a:pt x="1820156" y="47013"/>
                  <a:pt x="1821155" y="46906"/>
                </a:cubicBezTo>
                <a:cubicBezTo>
                  <a:pt x="1822153" y="46799"/>
                  <a:pt x="1823472" y="46746"/>
                  <a:pt x="1825112" y="46746"/>
                </a:cubicBezTo>
                <a:cubicBezTo>
                  <a:pt x="1826681" y="46746"/>
                  <a:pt x="1827983" y="46799"/>
                  <a:pt x="1829017" y="46906"/>
                </a:cubicBezTo>
                <a:cubicBezTo>
                  <a:pt x="1830051" y="47013"/>
                  <a:pt x="1830853" y="47227"/>
                  <a:pt x="1831424" y="47548"/>
                </a:cubicBezTo>
                <a:cubicBezTo>
                  <a:pt x="1831994" y="47869"/>
                  <a:pt x="1832404" y="48225"/>
                  <a:pt x="1832654" y="48618"/>
                </a:cubicBezTo>
                <a:cubicBezTo>
                  <a:pt x="1832903" y="49010"/>
                  <a:pt x="1833028" y="49491"/>
                  <a:pt x="1833028" y="50062"/>
                </a:cubicBezTo>
                <a:lnTo>
                  <a:pt x="1833028" y="62791"/>
                </a:lnTo>
                <a:cubicBezTo>
                  <a:pt x="1838448" y="56729"/>
                  <a:pt x="1843850" y="52290"/>
                  <a:pt x="1849234" y="49473"/>
                </a:cubicBezTo>
                <a:cubicBezTo>
                  <a:pt x="1854618" y="46656"/>
                  <a:pt x="1860056" y="45248"/>
                  <a:pt x="1865547" y="45248"/>
                </a:cubicBezTo>
                <a:close/>
                <a:moveTo>
                  <a:pt x="1364043" y="45248"/>
                </a:moveTo>
                <a:cubicBezTo>
                  <a:pt x="1364970" y="45248"/>
                  <a:pt x="1366022" y="45302"/>
                  <a:pt x="1367199" y="45408"/>
                </a:cubicBezTo>
                <a:cubicBezTo>
                  <a:pt x="1368375" y="45515"/>
                  <a:pt x="1369605" y="45712"/>
                  <a:pt x="1370889" y="45997"/>
                </a:cubicBezTo>
                <a:cubicBezTo>
                  <a:pt x="1372173" y="46282"/>
                  <a:pt x="1373331" y="46603"/>
                  <a:pt x="1374366" y="46960"/>
                </a:cubicBezTo>
                <a:cubicBezTo>
                  <a:pt x="1375399" y="47316"/>
                  <a:pt x="1376131" y="47673"/>
                  <a:pt x="1376558" y="48029"/>
                </a:cubicBezTo>
                <a:cubicBezTo>
                  <a:pt x="1376986" y="48386"/>
                  <a:pt x="1377271" y="48725"/>
                  <a:pt x="1377414" y="49045"/>
                </a:cubicBezTo>
                <a:cubicBezTo>
                  <a:pt x="1377557" y="49366"/>
                  <a:pt x="1377682" y="49776"/>
                  <a:pt x="1377789" y="50276"/>
                </a:cubicBezTo>
                <a:cubicBezTo>
                  <a:pt x="1377896" y="50775"/>
                  <a:pt x="1377967" y="51506"/>
                  <a:pt x="1378003" y="52469"/>
                </a:cubicBezTo>
                <a:cubicBezTo>
                  <a:pt x="1378038" y="53431"/>
                  <a:pt x="1378056" y="54733"/>
                  <a:pt x="1378056" y="56373"/>
                </a:cubicBezTo>
                <a:cubicBezTo>
                  <a:pt x="1378056" y="57942"/>
                  <a:pt x="1378020" y="59261"/>
                  <a:pt x="1377949" y="60331"/>
                </a:cubicBezTo>
                <a:cubicBezTo>
                  <a:pt x="1377878" y="61401"/>
                  <a:pt x="1377735" y="62238"/>
                  <a:pt x="1377521" y="62845"/>
                </a:cubicBezTo>
                <a:cubicBezTo>
                  <a:pt x="1377307" y="63451"/>
                  <a:pt x="1377040" y="63914"/>
                  <a:pt x="1376719" y="64235"/>
                </a:cubicBezTo>
                <a:cubicBezTo>
                  <a:pt x="1376398" y="64556"/>
                  <a:pt x="1375952" y="64717"/>
                  <a:pt x="1375382" y="64717"/>
                </a:cubicBezTo>
                <a:cubicBezTo>
                  <a:pt x="1374811" y="64717"/>
                  <a:pt x="1374116" y="64556"/>
                  <a:pt x="1373296" y="64235"/>
                </a:cubicBezTo>
                <a:cubicBezTo>
                  <a:pt x="1372476" y="63914"/>
                  <a:pt x="1371549" y="63593"/>
                  <a:pt x="1370515" y="63272"/>
                </a:cubicBezTo>
                <a:cubicBezTo>
                  <a:pt x="1369481" y="62952"/>
                  <a:pt x="1368322" y="62649"/>
                  <a:pt x="1367038" y="62363"/>
                </a:cubicBezTo>
                <a:cubicBezTo>
                  <a:pt x="1365754" y="62078"/>
                  <a:pt x="1364364" y="61935"/>
                  <a:pt x="1362866" y="61935"/>
                </a:cubicBezTo>
                <a:cubicBezTo>
                  <a:pt x="1361083" y="61935"/>
                  <a:pt x="1359336" y="62292"/>
                  <a:pt x="1357625" y="63005"/>
                </a:cubicBezTo>
                <a:cubicBezTo>
                  <a:pt x="1355913" y="63718"/>
                  <a:pt x="1354113" y="64895"/>
                  <a:pt x="1352223" y="66535"/>
                </a:cubicBezTo>
                <a:cubicBezTo>
                  <a:pt x="1350333" y="68175"/>
                  <a:pt x="1348354" y="70350"/>
                  <a:pt x="1346286" y="73060"/>
                </a:cubicBezTo>
                <a:cubicBezTo>
                  <a:pt x="1344218" y="75770"/>
                  <a:pt x="1341936" y="79086"/>
                  <a:pt x="1339440" y="83009"/>
                </a:cubicBezTo>
                <a:lnTo>
                  <a:pt x="1339440" y="146335"/>
                </a:lnTo>
                <a:cubicBezTo>
                  <a:pt x="1339440" y="146905"/>
                  <a:pt x="1339297" y="147387"/>
                  <a:pt x="1339012" y="147779"/>
                </a:cubicBezTo>
                <a:cubicBezTo>
                  <a:pt x="1338727" y="148171"/>
                  <a:pt x="1338263" y="148510"/>
                  <a:pt x="1337621" y="148795"/>
                </a:cubicBezTo>
                <a:cubicBezTo>
                  <a:pt x="1336979" y="149080"/>
                  <a:pt x="1336088" y="149294"/>
                  <a:pt x="1334947" y="149437"/>
                </a:cubicBezTo>
                <a:cubicBezTo>
                  <a:pt x="1333806" y="149580"/>
                  <a:pt x="1332344" y="149651"/>
                  <a:pt x="1330561" y="149651"/>
                </a:cubicBezTo>
                <a:cubicBezTo>
                  <a:pt x="1328850" y="149651"/>
                  <a:pt x="1327423" y="149580"/>
                  <a:pt x="1326282" y="149437"/>
                </a:cubicBezTo>
                <a:cubicBezTo>
                  <a:pt x="1325141" y="149294"/>
                  <a:pt x="1324232" y="149080"/>
                  <a:pt x="1323555" y="148795"/>
                </a:cubicBezTo>
                <a:cubicBezTo>
                  <a:pt x="1322877" y="148510"/>
                  <a:pt x="1322414" y="148171"/>
                  <a:pt x="1322164" y="147779"/>
                </a:cubicBezTo>
                <a:cubicBezTo>
                  <a:pt x="1321915" y="147387"/>
                  <a:pt x="1321790" y="146905"/>
                  <a:pt x="1321790" y="146335"/>
                </a:cubicBezTo>
                <a:lnTo>
                  <a:pt x="1321790" y="50062"/>
                </a:lnTo>
                <a:cubicBezTo>
                  <a:pt x="1321790" y="49491"/>
                  <a:pt x="1321897" y="49010"/>
                  <a:pt x="1322111" y="48618"/>
                </a:cubicBezTo>
                <a:cubicBezTo>
                  <a:pt x="1322325" y="48225"/>
                  <a:pt x="1322752" y="47869"/>
                  <a:pt x="1323394" y="47548"/>
                </a:cubicBezTo>
                <a:cubicBezTo>
                  <a:pt x="1324036" y="47227"/>
                  <a:pt x="1324856" y="47013"/>
                  <a:pt x="1325855" y="46906"/>
                </a:cubicBezTo>
                <a:cubicBezTo>
                  <a:pt x="1326853" y="46799"/>
                  <a:pt x="1328172" y="46746"/>
                  <a:pt x="1329812" y="46746"/>
                </a:cubicBezTo>
                <a:cubicBezTo>
                  <a:pt x="1331381" y="46746"/>
                  <a:pt x="1332683" y="46799"/>
                  <a:pt x="1333717" y="46906"/>
                </a:cubicBezTo>
                <a:cubicBezTo>
                  <a:pt x="1334751" y="47013"/>
                  <a:pt x="1335553" y="47227"/>
                  <a:pt x="1336124" y="47548"/>
                </a:cubicBezTo>
                <a:cubicBezTo>
                  <a:pt x="1336694" y="47869"/>
                  <a:pt x="1337104" y="48225"/>
                  <a:pt x="1337354" y="48618"/>
                </a:cubicBezTo>
                <a:cubicBezTo>
                  <a:pt x="1337603" y="49010"/>
                  <a:pt x="1337728" y="49491"/>
                  <a:pt x="1337728" y="50062"/>
                </a:cubicBezTo>
                <a:lnTo>
                  <a:pt x="1337728" y="64075"/>
                </a:lnTo>
                <a:cubicBezTo>
                  <a:pt x="1340367" y="60224"/>
                  <a:pt x="1342845" y="57086"/>
                  <a:pt x="1345163" y="54661"/>
                </a:cubicBezTo>
                <a:cubicBezTo>
                  <a:pt x="1347480" y="52237"/>
                  <a:pt x="1349673" y="50329"/>
                  <a:pt x="1351741" y="48938"/>
                </a:cubicBezTo>
                <a:cubicBezTo>
                  <a:pt x="1353809" y="47548"/>
                  <a:pt x="1355860" y="46585"/>
                  <a:pt x="1357892" y="46050"/>
                </a:cubicBezTo>
                <a:cubicBezTo>
                  <a:pt x="1359925" y="45515"/>
                  <a:pt x="1361975" y="45248"/>
                  <a:pt x="1364043" y="45248"/>
                </a:cubicBezTo>
                <a:close/>
                <a:moveTo>
                  <a:pt x="1249850" y="45248"/>
                </a:moveTo>
                <a:cubicBezTo>
                  <a:pt x="1257766" y="45248"/>
                  <a:pt x="1264665" y="46425"/>
                  <a:pt x="1270549" y="48778"/>
                </a:cubicBezTo>
                <a:cubicBezTo>
                  <a:pt x="1276432" y="51131"/>
                  <a:pt x="1281335" y="54554"/>
                  <a:pt x="1285257" y="59047"/>
                </a:cubicBezTo>
                <a:cubicBezTo>
                  <a:pt x="1289179" y="63540"/>
                  <a:pt x="1292121" y="68995"/>
                  <a:pt x="1294082" y="75414"/>
                </a:cubicBezTo>
                <a:cubicBezTo>
                  <a:pt x="1296043" y="81832"/>
                  <a:pt x="1297024" y="89070"/>
                  <a:pt x="1297024" y="97129"/>
                </a:cubicBezTo>
                <a:cubicBezTo>
                  <a:pt x="1297024" y="104973"/>
                  <a:pt x="1295990" y="112194"/>
                  <a:pt x="1293921" y="118790"/>
                </a:cubicBezTo>
                <a:cubicBezTo>
                  <a:pt x="1291853" y="125387"/>
                  <a:pt x="1288769" y="131074"/>
                  <a:pt x="1284669" y="135852"/>
                </a:cubicBezTo>
                <a:cubicBezTo>
                  <a:pt x="1280568" y="140630"/>
                  <a:pt x="1275434" y="144356"/>
                  <a:pt x="1269265" y="147030"/>
                </a:cubicBezTo>
                <a:cubicBezTo>
                  <a:pt x="1263096" y="149704"/>
                  <a:pt x="1255947" y="151042"/>
                  <a:pt x="1247817" y="151042"/>
                </a:cubicBezTo>
                <a:cubicBezTo>
                  <a:pt x="1239902" y="151042"/>
                  <a:pt x="1233002" y="149865"/>
                  <a:pt x="1227119" y="147512"/>
                </a:cubicBezTo>
                <a:cubicBezTo>
                  <a:pt x="1221235" y="145158"/>
                  <a:pt x="1216333" y="141735"/>
                  <a:pt x="1212410" y="137242"/>
                </a:cubicBezTo>
                <a:cubicBezTo>
                  <a:pt x="1208488" y="132750"/>
                  <a:pt x="1205564" y="127294"/>
                  <a:pt x="1203639" y="120876"/>
                </a:cubicBezTo>
                <a:cubicBezTo>
                  <a:pt x="1201713" y="114458"/>
                  <a:pt x="1200751" y="107184"/>
                  <a:pt x="1200751" y="99054"/>
                </a:cubicBezTo>
                <a:cubicBezTo>
                  <a:pt x="1200751" y="91210"/>
                  <a:pt x="1201767" y="83989"/>
                  <a:pt x="1203799" y="77393"/>
                </a:cubicBezTo>
                <a:cubicBezTo>
                  <a:pt x="1205832" y="70796"/>
                  <a:pt x="1208898" y="65109"/>
                  <a:pt x="1212999" y="60331"/>
                </a:cubicBezTo>
                <a:cubicBezTo>
                  <a:pt x="1217099" y="55553"/>
                  <a:pt x="1222216" y="51845"/>
                  <a:pt x="1228349" y="49206"/>
                </a:cubicBezTo>
                <a:cubicBezTo>
                  <a:pt x="1234482" y="46567"/>
                  <a:pt x="1241649" y="45248"/>
                  <a:pt x="1249850" y="45248"/>
                </a:cubicBezTo>
                <a:close/>
                <a:moveTo>
                  <a:pt x="821118" y="45248"/>
                </a:moveTo>
                <a:cubicBezTo>
                  <a:pt x="822045" y="45248"/>
                  <a:pt x="823097" y="45302"/>
                  <a:pt x="824274" y="45408"/>
                </a:cubicBezTo>
                <a:cubicBezTo>
                  <a:pt x="825450" y="45515"/>
                  <a:pt x="826680" y="45712"/>
                  <a:pt x="827964" y="45997"/>
                </a:cubicBezTo>
                <a:cubicBezTo>
                  <a:pt x="829248" y="46282"/>
                  <a:pt x="830406" y="46603"/>
                  <a:pt x="831441" y="46960"/>
                </a:cubicBezTo>
                <a:cubicBezTo>
                  <a:pt x="832475" y="47316"/>
                  <a:pt x="833206" y="47673"/>
                  <a:pt x="833633" y="48029"/>
                </a:cubicBezTo>
                <a:cubicBezTo>
                  <a:pt x="834061" y="48386"/>
                  <a:pt x="834347" y="48725"/>
                  <a:pt x="834489" y="49045"/>
                </a:cubicBezTo>
                <a:cubicBezTo>
                  <a:pt x="834632" y="49366"/>
                  <a:pt x="834757" y="49776"/>
                  <a:pt x="834864" y="50276"/>
                </a:cubicBezTo>
                <a:cubicBezTo>
                  <a:pt x="834971" y="50775"/>
                  <a:pt x="835042" y="51506"/>
                  <a:pt x="835078" y="52469"/>
                </a:cubicBezTo>
                <a:cubicBezTo>
                  <a:pt x="835113" y="53431"/>
                  <a:pt x="835131" y="54733"/>
                  <a:pt x="835131" y="56373"/>
                </a:cubicBezTo>
                <a:cubicBezTo>
                  <a:pt x="835131" y="57942"/>
                  <a:pt x="835095" y="59261"/>
                  <a:pt x="835024" y="60331"/>
                </a:cubicBezTo>
                <a:cubicBezTo>
                  <a:pt x="834953" y="61401"/>
                  <a:pt x="834810" y="62238"/>
                  <a:pt x="834596" y="62845"/>
                </a:cubicBezTo>
                <a:cubicBezTo>
                  <a:pt x="834382" y="63451"/>
                  <a:pt x="834115" y="63914"/>
                  <a:pt x="833794" y="64235"/>
                </a:cubicBezTo>
                <a:cubicBezTo>
                  <a:pt x="833473" y="64556"/>
                  <a:pt x="833027" y="64717"/>
                  <a:pt x="832457" y="64717"/>
                </a:cubicBezTo>
                <a:cubicBezTo>
                  <a:pt x="831886" y="64717"/>
                  <a:pt x="831191" y="64556"/>
                  <a:pt x="830371" y="64235"/>
                </a:cubicBezTo>
                <a:cubicBezTo>
                  <a:pt x="829551" y="63914"/>
                  <a:pt x="828624" y="63593"/>
                  <a:pt x="827590" y="63272"/>
                </a:cubicBezTo>
                <a:cubicBezTo>
                  <a:pt x="826556" y="62952"/>
                  <a:pt x="825397" y="62649"/>
                  <a:pt x="824113" y="62363"/>
                </a:cubicBezTo>
                <a:cubicBezTo>
                  <a:pt x="822829" y="62078"/>
                  <a:pt x="821439" y="61935"/>
                  <a:pt x="819941" y="61935"/>
                </a:cubicBezTo>
                <a:cubicBezTo>
                  <a:pt x="818158" y="61935"/>
                  <a:pt x="816411" y="62292"/>
                  <a:pt x="814700" y="63005"/>
                </a:cubicBezTo>
                <a:cubicBezTo>
                  <a:pt x="812988" y="63718"/>
                  <a:pt x="811187" y="64895"/>
                  <a:pt x="809298" y="66535"/>
                </a:cubicBezTo>
                <a:cubicBezTo>
                  <a:pt x="807408" y="68175"/>
                  <a:pt x="805429" y="70350"/>
                  <a:pt x="803361" y="73060"/>
                </a:cubicBezTo>
                <a:cubicBezTo>
                  <a:pt x="801293" y="75770"/>
                  <a:pt x="799011" y="79086"/>
                  <a:pt x="796515" y="83009"/>
                </a:cubicBezTo>
                <a:lnTo>
                  <a:pt x="796515" y="146335"/>
                </a:lnTo>
                <a:cubicBezTo>
                  <a:pt x="796515" y="146905"/>
                  <a:pt x="796372" y="147387"/>
                  <a:pt x="796087" y="147779"/>
                </a:cubicBezTo>
                <a:cubicBezTo>
                  <a:pt x="795802" y="148171"/>
                  <a:pt x="795338" y="148510"/>
                  <a:pt x="794696" y="148795"/>
                </a:cubicBezTo>
                <a:cubicBezTo>
                  <a:pt x="794054" y="149080"/>
                  <a:pt x="793163" y="149294"/>
                  <a:pt x="792022" y="149437"/>
                </a:cubicBezTo>
                <a:cubicBezTo>
                  <a:pt x="790881" y="149580"/>
                  <a:pt x="789419" y="149651"/>
                  <a:pt x="787636" y="149651"/>
                </a:cubicBezTo>
                <a:cubicBezTo>
                  <a:pt x="785925" y="149651"/>
                  <a:pt x="784498" y="149580"/>
                  <a:pt x="783357" y="149437"/>
                </a:cubicBezTo>
                <a:cubicBezTo>
                  <a:pt x="782216" y="149294"/>
                  <a:pt x="781307" y="149080"/>
                  <a:pt x="780630" y="148795"/>
                </a:cubicBezTo>
                <a:cubicBezTo>
                  <a:pt x="779952" y="148510"/>
                  <a:pt x="779489" y="148171"/>
                  <a:pt x="779239" y="147779"/>
                </a:cubicBezTo>
                <a:cubicBezTo>
                  <a:pt x="778989" y="147387"/>
                  <a:pt x="778865" y="146905"/>
                  <a:pt x="778865" y="146335"/>
                </a:cubicBezTo>
                <a:lnTo>
                  <a:pt x="778865" y="50062"/>
                </a:lnTo>
                <a:cubicBezTo>
                  <a:pt x="778865" y="49491"/>
                  <a:pt x="778972" y="49010"/>
                  <a:pt x="779186" y="48618"/>
                </a:cubicBezTo>
                <a:cubicBezTo>
                  <a:pt x="779400" y="48225"/>
                  <a:pt x="779827" y="47869"/>
                  <a:pt x="780469" y="47548"/>
                </a:cubicBezTo>
                <a:cubicBezTo>
                  <a:pt x="781111" y="47227"/>
                  <a:pt x="781931" y="47013"/>
                  <a:pt x="782930" y="46906"/>
                </a:cubicBezTo>
                <a:cubicBezTo>
                  <a:pt x="783928" y="46799"/>
                  <a:pt x="785247" y="46746"/>
                  <a:pt x="786887" y="46746"/>
                </a:cubicBezTo>
                <a:cubicBezTo>
                  <a:pt x="788456" y="46746"/>
                  <a:pt x="789758" y="46799"/>
                  <a:pt x="790792" y="46906"/>
                </a:cubicBezTo>
                <a:cubicBezTo>
                  <a:pt x="791826" y="47013"/>
                  <a:pt x="792628" y="47227"/>
                  <a:pt x="793199" y="47548"/>
                </a:cubicBezTo>
                <a:cubicBezTo>
                  <a:pt x="793769" y="47869"/>
                  <a:pt x="794179" y="48225"/>
                  <a:pt x="794429" y="48618"/>
                </a:cubicBezTo>
                <a:cubicBezTo>
                  <a:pt x="794678" y="49010"/>
                  <a:pt x="794803" y="49491"/>
                  <a:pt x="794803" y="50062"/>
                </a:cubicBezTo>
                <a:lnTo>
                  <a:pt x="794803" y="64075"/>
                </a:lnTo>
                <a:cubicBezTo>
                  <a:pt x="797442" y="60224"/>
                  <a:pt x="799920" y="57086"/>
                  <a:pt x="802238" y="54661"/>
                </a:cubicBezTo>
                <a:cubicBezTo>
                  <a:pt x="804555" y="52237"/>
                  <a:pt x="806748" y="50329"/>
                  <a:pt x="808816" y="48938"/>
                </a:cubicBezTo>
                <a:cubicBezTo>
                  <a:pt x="810884" y="47548"/>
                  <a:pt x="812935" y="46585"/>
                  <a:pt x="814967" y="46050"/>
                </a:cubicBezTo>
                <a:cubicBezTo>
                  <a:pt x="817000" y="45515"/>
                  <a:pt x="819050" y="45248"/>
                  <a:pt x="821118" y="45248"/>
                </a:cubicBezTo>
                <a:close/>
                <a:moveTo>
                  <a:pt x="636822" y="45248"/>
                </a:moveTo>
                <a:cubicBezTo>
                  <a:pt x="643240" y="45248"/>
                  <a:pt x="648642" y="46336"/>
                  <a:pt x="653028" y="48511"/>
                </a:cubicBezTo>
                <a:cubicBezTo>
                  <a:pt x="657414" y="50686"/>
                  <a:pt x="660962" y="53592"/>
                  <a:pt x="663672" y="57229"/>
                </a:cubicBezTo>
                <a:cubicBezTo>
                  <a:pt x="666382" y="60866"/>
                  <a:pt x="668325" y="65127"/>
                  <a:pt x="669502" y="70012"/>
                </a:cubicBezTo>
                <a:cubicBezTo>
                  <a:pt x="670678" y="74897"/>
                  <a:pt x="671267" y="80762"/>
                  <a:pt x="671267" y="87608"/>
                </a:cubicBezTo>
                <a:lnTo>
                  <a:pt x="671267" y="146335"/>
                </a:lnTo>
                <a:cubicBezTo>
                  <a:pt x="671267" y="146905"/>
                  <a:pt x="671124" y="147387"/>
                  <a:pt x="670839" y="147779"/>
                </a:cubicBezTo>
                <a:cubicBezTo>
                  <a:pt x="670553" y="148171"/>
                  <a:pt x="670090" y="148510"/>
                  <a:pt x="669448" y="148795"/>
                </a:cubicBezTo>
                <a:cubicBezTo>
                  <a:pt x="668806" y="149080"/>
                  <a:pt x="667915" y="149294"/>
                  <a:pt x="666774" y="149437"/>
                </a:cubicBezTo>
                <a:cubicBezTo>
                  <a:pt x="665633" y="149580"/>
                  <a:pt x="664207" y="149651"/>
                  <a:pt x="662495" y="149651"/>
                </a:cubicBezTo>
                <a:cubicBezTo>
                  <a:pt x="660712" y="149651"/>
                  <a:pt x="659250" y="149580"/>
                  <a:pt x="658109" y="149437"/>
                </a:cubicBezTo>
                <a:cubicBezTo>
                  <a:pt x="656968" y="149294"/>
                  <a:pt x="656077" y="149080"/>
                  <a:pt x="655435" y="148795"/>
                </a:cubicBezTo>
                <a:cubicBezTo>
                  <a:pt x="654793" y="148510"/>
                  <a:pt x="654330" y="148171"/>
                  <a:pt x="654044" y="147779"/>
                </a:cubicBezTo>
                <a:cubicBezTo>
                  <a:pt x="653759" y="147387"/>
                  <a:pt x="653616" y="146905"/>
                  <a:pt x="653616" y="146335"/>
                </a:cubicBezTo>
                <a:lnTo>
                  <a:pt x="653616" y="89962"/>
                </a:lnTo>
                <a:cubicBezTo>
                  <a:pt x="653616" y="84470"/>
                  <a:pt x="653189" y="80049"/>
                  <a:pt x="652333" y="76697"/>
                </a:cubicBezTo>
                <a:cubicBezTo>
                  <a:pt x="651477" y="73346"/>
                  <a:pt x="650229" y="70457"/>
                  <a:pt x="648589" y="68033"/>
                </a:cubicBezTo>
                <a:cubicBezTo>
                  <a:pt x="646949" y="65608"/>
                  <a:pt x="644827" y="63754"/>
                  <a:pt x="642224" y="62470"/>
                </a:cubicBezTo>
                <a:cubicBezTo>
                  <a:pt x="639621" y="61187"/>
                  <a:pt x="636608" y="60545"/>
                  <a:pt x="633185" y="60545"/>
                </a:cubicBezTo>
                <a:cubicBezTo>
                  <a:pt x="628764" y="60545"/>
                  <a:pt x="624342" y="62114"/>
                  <a:pt x="619921" y="65251"/>
                </a:cubicBezTo>
                <a:cubicBezTo>
                  <a:pt x="615499" y="68389"/>
                  <a:pt x="610864" y="72989"/>
                  <a:pt x="606015" y="79051"/>
                </a:cubicBezTo>
                <a:lnTo>
                  <a:pt x="606015" y="146335"/>
                </a:lnTo>
                <a:cubicBezTo>
                  <a:pt x="606015" y="146905"/>
                  <a:pt x="605872" y="147387"/>
                  <a:pt x="605587" y="147779"/>
                </a:cubicBezTo>
                <a:cubicBezTo>
                  <a:pt x="605302" y="148171"/>
                  <a:pt x="604838" y="148510"/>
                  <a:pt x="604196" y="148795"/>
                </a:cubicBezTo>
                <a:cubicBezTo>
                  <a:pt x="603554" y="149080"/>
                  <a:pt x="602663" y="149294"/>
                  <a:pt x="601522" y="149437"/>
                </a:cubicBezTo>
                <a:cubicBezTo>
                  <a:pt x="600381" y="149580"/>
                  <a:pt x="598919" y="149651"/>
                  <a:pt x="597136" y="149651"/>
                </a:cubicBezTo>
                <a:cubicBezTo>
                  <a:pt x="595425" y="149651"/>
                  <a:pt x="593998" y="149580"/>
                  <a:pt x="592857" y="149437"/>
                </a:cubicBezTo>
                <a:cubicBezTo>
                  <a:pt x="591716" y="149294"/>
                  <a:pt x="590807" y="149080"/>
                  <a:pt x="590130" y="148795"/>
                </a:cubicBezTo>
                <a:cubicBezTo>
                  <a:pt x="589452" y="148510"/>
                  <a:pt x="588989" y="148171"/>
                  <a:pt x="588739" y="147779"/>
                </a:cubicBezTo>
                <a:cubicBezTo>
                  <a:pt x="588489" y="147387"/>
                  <a:pt x="588365" y="146905"/>
                  <a:pt x="588365" y="146335"/>
                </a:cubicBezTo>
                <a:lnTo>
                  <a:pt x="588365" y="50062"/>
                </a:lnTo>
                <a:cubicBezTo>
                  <a:pt x="588365" y="49491"/>
                  <a:pt x="588472" y="49010"/>
                  <a:pt x="588686" y="48618"/>
                </a:cubicBezTo>
                <a:cubicBezTo>
                  <a:pt x="588900" y="48225"/>
                  <a:pt x="589327" y="47869"/>
                  <a:pt x="589969" y="47548"/>
                </a:cubicBezTo>
                <a:cubicBezTo>
                  <a:pt x="590611" y="47227"/>
                  <a:pt x="591431" y="47013"/>
                  <a:pt x="592430" y="46906"/>
                </a:cubicBezTo>
                <a:cubicBezTo>
                  <a:pt x="593428" y="46799"/>
                  <a:pt x="594747" y="46746"/>
                  <a:pt x="596387" y="46746"/>
                </a:cubicBezTo>
                <a:cubicBezTo>
                  <a:pt x="597956" y="46746"/>
                  <a:pt x="599258" y="46799"/>
                  <a:pt x="600292" y="46906"/>
                </a:cubicBezTo>
                <a:cubicBezTo>
                  <a:pt x="601326" y="47013"/>
                  <a:pt x="602128" y="47227"/>
                  <a:pt x="602699" y="47548"/>
                </a:cubicBezTo>
                <a:cubicBezTo>
                  <a:pt x="603269" y="47869"/>
                  <a:pt x="603679" y="48225"/>
                  <a:pt x="603929" y="48618"/>
                </a:cubicBezTo>
                <a:cubicBezTo>
                  <a:pt x="604178" y="49010"/>
                  <a:pt x="604303" y="49491"/>
                  <a:pt x="604303" y="50062"/>
                </a:cubicBezTo>
                <a:lnTo>
                  <a:pt x="604303" y="62791"/>
                </a:lnTo>
                <a:cubicBezTo>
                  <a:pt x="609723" y="56729"/>
                  <a:pt x="615125" y="52290"/>
                  <a:pt x="620509" y="49473"/>
                </a:cubicBezTo>
                <a:cubicBezTo>
                  <a:pt x="625893" y="46656"/>
                  <a:pt x="631331" y="45248"/>
                  <a:pt x="636822" y="45248"/>
                </a:cubicBezTo>
                <a:close/>
                <a:moveTo>
                  <a:pt x="516425" y="45248"/>
                </a:moveTo>
                <a:cubicBezTo>
                  <a:pt x="524341" y="45248"/>
                  <a:pt x="531240" y="46425"/>
                  <a:pt x="537124" y="48778"/>
                </a:cubicBezTo>
                <a:cubicBezTo>
                  <a:pt x="543007" y="51131"/>
                  <a:pt x="547910" y="54554"/>
                  <a:pt x="551832" y="59047"/>
                </a:cubicBezTo>
                <a:cubicBezTo>
                  <a:pt x="555754" y="63540"/>
                  <a:pt x="558696" y="68995"/>
                  <a:pt x="560657" y="75414"/>
                </a:cubicBezTo>
                <a:cubicBezTo>
                  <a:pt x="562618" y="81832"/>
                  <a:pt x="563599" y="89070"/>
                  <a:pt x="563599" y="97129"/>
                </a:cubicBezTo>
                <a:cubicBezTo>
                  <a:pt x="563599" y="104973"/>
                  <a:pt x="562565" y="112194"/>
                  <a:pt x="560497" y="118790"/>
                </a:cubicBezTo>
                <a:cubicBezTo>
                  <a:pt x="558428" y="125387"/>
                  <a:pt x="555344" y="131074"/>
                  <a:pt x="551244" y="135852"/>
                </a:cubicBezTo>
                <a:cubicBezTo>
                  <a:pt x="547143" y="140630"/>
                  <a:pt x="542009" y="144356"/>
                  <a:pt x="535840" y="147030"/>
                </a:cubicBezTo>
                <a:cubicBezTo>
                  <a:pt x="529671" y="149704"/>
                  <a:pt x="522522" y="151042"/>
                  <a:pt x="514392" y="151042"/>
                </a:cubicBezTo>
                <a:cubicBezTo>
                  <a:pt x="506477" y="151042"/>
                  <a:pt x="499577" y="149865"/>
                  <a:pt x="493694" y="147512"/>
                </a:cubicBezTo>
                <a:cubicBezTo>
                  <a:pt x="487810" y="145158"/>
                  <a:pt x="482908" y="141735"/>
                  <a:pt x="478985" y="137242"/>
                </a:cubicBezTo>
                <a:cubicBezTo>
                  <a:pt x="475063" y="132750"/>
                  <a:pt x="472139" y="127294"/>
                  <a:pt x="470214" y="120876"/>
                </a:cubicBezTo>
                <a:cubicBezTo>
                  <a:pt x="468288" y="114458"/>
                  <a:pt x="467325" y="107184"/>
                  <a:pt x="467325" y="99054"/>
                </a:cubicBezTo>
                <a:cubicBezTo>
                  <a:pt x="467325" y="91210"/>
                  <a:pt x="468342" y="83989"/>
                  <a:pt x="470374" y="77393"/>
                </a:cubicBezTo>
                <a:cubicBezTo>
                  <a:pt x="472407" y="70796"/>
                  <a:pt x="475473" y="65109"/>
                  <a:pt x="479574" y="60331"/>
                </a:cubicBezTo>
                <a:cubicBezTo>
                  <a:pt x="483674" y="55553"/>
                  <a:pt x="488791" y="51845"/>
                  <a:pt x="494924" y="49206"/>
                </a:cubicBezTo>
                <a:cubicBezTo>
                  <a:pt x="501057" y="46567"/>
                  <a:pt x="508224" y="45248"/>
                  <a:pt x="516425" y="45248"/>
                </a:cubicBezTo>
                <a:close/>
                <a:moveTo>
                  <a:pt x="1739262" y="28989"/>
                </a:moveTo>
                <a:lnTo>
                  <a:pt x="1715408" y="97984"/>
                </a:lnTo>
                <a:lnTo>
                  <a:pt x="1763544" y="97984"/>
                </a:lnTo>
                <a:lnTo>
                  <a:pt x="1739369" y="28989"/>
                </a:lnTo>
                <a:close/>
                <a:moveTo>
                  <a:pt x="1144233" y="20966"/>
                </a:moveTo>
                <a:cubicBezTo>
                  <a:pt x="1146016" y="20966"/>
                  <a:pt x="1147478" y="21037"/>
                  <a:pt x="1148619" y="21180"/>
                </a:cubicBezTo>
                <a:cubicBezTo>
                  <a:pt x="1149760" y="21322"/>
                  <a:pt x="1150651" y="21554"/>
                  <a:pt x="1151293" y="21875"/>
                </a:cubicBezTo>
                <a:cubicBezTo>
                  <a:pt x="1151935" y="22196"/>
                  <a:pt x="1152398" y="22570"/>
                  <a:pt x="1152684" y="22998"/>
                </a:cubicBezTo>
                <a:cubicBezTo>
                  <a:pt x="1152969" y="23426"/>
                  <a:pt x="1153112" y="23890"/>
                  <a:pt x="1153112" y="24389"/>
                </a:cubicBezTo>
                <a:lnTo>
                  <a:pt x="1153112" y="47280"/>
                </a:lnTo>
                <a:lnTo>
                  <a:pt x="1177822" y="47280"/>
                </a:lnTo>
                <a:cubicBezTo>
                  <a:pt x="1178392" y="47280"/>
                  <a:pt x="1178891" y="47405"/>
                  <a:pt x="1179319" y="47655"/>
                </a:cubicBezTo>
                <a:cubicBezTo>
                  <a:pt x="1179747" y="47904"/>
                  <a:pt x="1180122" y="48332"/>
                  <a:pt x="1180443" y="48938"/>
                </a:cubicBezTo>
                <a:cubicBezTo>
                  <a:pt x="1180763" y="49545"/>
                  <a:pt x="1180995" y="50311"/>
                  <a:pt x="1181138" y="51238"/>
                </a:cubicBezTo>
                <a:cubicBezTo>
                  <a:pt x="1181281" y="52165"/>
                  <a:pt x="1181352" y="53306"/>
                  <a:pt x="1181352" y="54661"/>
                </a:cubicBezTo>
                <a:cubicBezTo>
                  <a:pt x="1181352" y="57229"/>
                  <a:pt x="1181031" y="59083"/>
                  <a:pt x="1180389" y="60224"/>
                </a:cubicBezTo>
                <a:cubicBezTo>
                  <a:pt x="1179747" y="61365"/>
                  <a:pt x="1178891" y="61935"/>
                  <a:pt x="1177822" y="61935"/>
                </a:cubicBezTo>
                <a:lnTo>
                  <a:pt x="1153112" y="61935"/>
                </a:lnTo>
                <a:lnTo>
                  <a:pt x="1153112" y="115634"/>
                </a:lnTo>
                <a:cubicBezTo>
                  <a:pt x="1153112" y="122267"/>
                  <a:pt x="1154092" y="127276"/>
                  <a:pt x="1156053" y="130664"/>
                </a:cubicBezTo>
                <a:cubicBezTo>
                  <a:pt x="1158015" y="134051"/>
                  <a:pt x="1161527" y="135745"/>
                  <a:pt x="1166590" y="135745"/>
                </a:cubicBezTo>
                <a:cubicBezTo>
                  <a:pt x="1168230" y="135745"/>
                  <a:pt x="1169692" y="135584"/>
                  <a:pt x="1170976" y="135263"/>
                </a:cubicBezTo>
                <a:cubicBezTo>
                  <a:pt x="1172259" y="134943"/>
                  <a:pt x="1173400" y="134604"/>
                  <a:pt x="1174399" y="134247"/>
                </a:cubicBezTo>
                <a:cubicBezTo>
                  <a:pt x="1175397" y="133891"/>
                  <a:pt x="1176253" y="133552"/>
                  <a:pt x="1176966" y="133231"/>
                </a:cubicBezTo>
                <a:cubicBezTo>
                  <a:pt x="1177679" y="132910"/>
                  <a:pt x="1178321" y="132750"/>
                  <a:pt x="1178891" y="132750"/>
                </a:cubicBezTo>
                <a:cubicBezTo>
                  <a:pt x="1179248" y="132750"/>
                  <a:pt x="1179587" y="132839"/>
                  <a:pt x="1179908" y="133017"/>
                </a:cubicBezTo>
                <a:cubicBezTo>
                  <a:pt x="1180229" y="133195"/>
                  <a:pt x="1180478" y="133534"/>
                  <a:pt x="1180656" y="134033"/>
                </a:cubicBezTo>
                <a:cubicBezTo>
                  <a:pt x="1180835" y="134533"/>
                  <a:pt x="1180995" y="135210"/>
                  <a:pt x="1181138" y="136066"/>
                </a:cubicBezTo>
                <a:cubicBezTo>
                  <a:pt x="1181281" y="136921"/>
                  <a:pt x="1181352" y="137991"/>
                  <a:pt x="1181352" y="139275"/>
                </a:cubicBezTo>
                <a:cubicBezTo>
                  <a:pt x="1181352" y="141343"/>
                  <a:pt x="1181209" y="142983"/>
                  <a:pt x="1180924" y="144195"/>
                </a:cubicBezTo>
                <a:cubicBezTo>
                  <a:pt x="1180639" y="145408"/>
                  <a:pt x="1180211" y="146299"/>
                  <a:pt x="1179640" y="146870"/>
                </a:cubicBezTo>
                <a:cubicBezTo>
                  <a:pt x="1179070" y="147440"/>
                  <a:pt x="1178214" y="147975"/>
                  <a:pt x="1177073" y="148474"/>
                </a:cubicBezTo>
                <a:cubicBezTo>
                  <a:pt x="1175932" y="148973"/>
                  <a:pt x="1174631" y="149384"/>
                  <a:pt x="1173169" y="149704"/>
                </a:cubicBezTo>
                <a:cubicBezTo>
                  <a:pt x="1171707" y="150025"/>
                  <a:pt x="1170156" y="150293"/>
                  <a:pt x="1168515" y="150507"/>
                </a:cubicBezTo>
                <a:cubicBezTo>
                  <a:pt x="1166875" y="150721"/>
                  <a:pt x="1165235" y="150828"/>
                  <a:pt x="1163595" y="150828"/>
                </a:cubicBezTo>
                <a:cubicBezTo>
                  <a:pt x="1158603" y="150828"/>
                  <a:pt x="1154324" y="150168"/>
                  <a:pt x="1150758" y="148849"/>
                </a:cubicBezTo>
                <a:cubicBezTo>
                  <a:pt x="1147193" y="147529"/>
                  <a:pt x="1144269" y="145533"/>
                  <a:pt x="1141987" y="142858"/>
                </a:cubicBezTo>
                <a:cubicBezTo>
                  <a:pt x="1139705" y="140184"/>
                  <a:pt x="1138047" y="136797"/>
                  <a:pt x="1137013" y="132696"/>
                </a:cubicBezTo>
                <a:cubicBezTo>
                  <a:pt x="1135979" y="128596"/>
                  <a:pt x="1135462" y="123764"/>
                  <a:pt x="1135462" y="118202"/>
                </a:cubicBezTo>
                <a:lnTo>
                  <a:pt x="1135462" y="61935"/>
                </a:lnTo>
                <a:lnTo>
                  <a:pt x="1121983" y="61935"/>
                </a:lnTo>
                <a:cubicBezTo>
                  <a:pt x="1120914" y="61935"/>
                  <a:pt x="1120058" y="61365"/>
                  <a:pt x="1119416" y="60224"/>
                </a:cubicBezTo>
                <a:cubicBezTo>
                  <a:pt x="1118774" y="59083"/>
                  <a:pt x="1118453" y="57229"/>
                  <a:pt x="1118453" y="54661"/>
                </a:cubicBezTo>
                <a:cubicBezTo>
                  <a:pt x="1118453" y="53306"/>
                  <a:pt x="1118542" y="52165"/>
                  <a:pt x="1118721" y="51238"/>
                </a:cubicBezTo>
                <a:cubicBezTo>
                  <a:pt x="1118899" y="50311"/>
                  <a:pt x="1119131" y="49545"/>
                  <a:pt x="1119416" y="48938"/>
                </a:cubicBezTo>
                <a:cubicBezTo>
                  <a:pt x="1119701" y="48332"/>
                  <a:pt x="1120076" y="47904"/>
                  <a:pt x="1120539" y="47655"/>
                </a:cubicBezTo>
                <a:cubicBezTo>
                  <a:pt x="1121003" y="47405"/>
                  <a:pt x="1121520" y="47280"/>
                  <a:pt x="1122090" y="47280"/>
                </a:cubicBezTo>
                <a:lnTo>
                  <a:pt x="1135462" y="47280"/>
                </a:lnTo>
                <a:lnTo>
                  <a:pt x="1135462" y="24389"/>
                </a:lnTo>
                <a:cubicBezTo>
                  <a:pt x="1135462" y="23890"/>
                  <a:pt x="1135586" y="23426"/>
                  <a:pt x="1135836" y="22998"/>
                </a:cubicBezTo>
                <a:cubicBezTo>
                  <a:pt x="1136086" y="22570"/>
                  <a:pt x="1136549" y="22196"/>
                  <a:pt x="1137227" y="21875"/>
                </a:cubicBezTo>
                <a:cubicBezTo>
                  <a:pt x="1137904" y="21554"/>
                  <a:pt x="1138813" y="21322"/>
                  <a:pt x="1139954" y="21180"/>
                </a:cubicBezTo>
                <a:cubicBezTo>
                  <a:pt x="1141095" y="21037"/>
                  <a:pt x="1142522" y="20966"/>
                  <a:pt x="1144233" y="20966"/>
                </a:cubicBezTo>
                <a:close/>
                <a:moveTo>
                  <a:pt x="715608" y="20966"/>
                </a:moveTo>
                <a:cubicBezTo>
                  <a:pt x="717391" y="20966"/>
                  <a:pt x="718853" y="21037"/>
                  <a:pt x="719994" y="21180"/>
                </a:cubicBezTo>
                <a:cubicBezTo>
                  <a:pt x="721135" y="21322"/>
                  <a:pt x="722026" y="21554"/>
                  <a:pt x="722668" y="21875"/>
                </a:cubicBezTo>
                <a:cubicBezTo>
                  <a:pt x="723310" y="22196"/>
                  <a:pt x="723773" y="22570"/>
                  <a:pt x="724059" y="22998"/>
                </a:cubicBezTo>
                <a:cubicBezTo>
                  <a:pt x="724344" y="23426"/>
                  <a:pt x="724487" y="23890"/>
                  <a:pt x="724487" y="24389"/>
                </a:cubicBezTo>
                <a:lnTo>
                  <a:pt x="724487" y="47280"/>
                </a:lnTo>
                <a:lnTo>
                  <a:pt x="749197" y="47280"/>
                </a:lnTo>
                <a:cubicBezTo>
                  <a:pt x="749767" y="47280"/>
                  <a:pt x="750266" y="47405"/>
                  <a:pt x="750694" y="47655"/>
                </a:cubicBezTo>
                <a:cubicBezTo>
                  <a:pt x="751122" y="47904"/>
                  <a:pt x="751497" y="48332"/>
                  <a:pt x="751817" y="48938"/>
                </a:cubicBezTo>
                <a:cubicBezTo>
                  <a:pt x="752138" y="49545"/>
                  <a:pt x="752370" y="50311"/>
                  <a:pt x="752513" y="51238"/>
                </a:cubicBezTo>
                <a:cubicBezTo>
                  <a:pt x="752655" y="52165"/>
                  <a:pt x="752727" y="53306"/>
                  <a:pt x="752727" y="54661"/>
                </a:cubicBezTo>
                <a:cubicBezTo>
                  <a:pt x="752727" y="57229"/>
                  <a:pt x="752406" y="59083"/>
                  <a:pt x="751764" y="60224"/>
                </a:cubicBezTo>
                <a:cubicBezTo>
                  <a:pt x="751122" y="61365"/>
                  <a:pt x="750266" y="61935"/>
                  <a:pt x="749197" y="61935"/>
                </a:cubicBezTo>
                <a:lnTo>
                  <a:pt x="724487" y="61935"/>
                </a:lnTo>
                <a:lnTo>
                  <a:pt x="724487" y="115634"/>
                </a:lnTo>
                <a:cubicBezTo>
                  <a:pt x="724487" y="122267"/>
                  <a:pt x="725467" y="127276"/>
                  <a:pt x="727428" y="130664"/>
                </a:cubicBezTo>
                <a:cubicBezTo>
                  <a:pt x="729389" y="134051"/>
                  <a:pt x="732902" y="135745"/>
                  <a:pt x="737965" y="135745"/>
                </a:cubicBezTo>
                <a:cubicBezTo>
                  <a:pt x="739605" y="135745"/>
                  <a:pt x="741067" y="135584"/>
                  <a:pt x="742351" y="135263"/>
                </a:cubicBezTo>
                <a:cubicBezTo>
                  <a:pt x="743634" y="134943"/>
                  <a:pt x="744775" y="134604"/>
                  <a:pt x="745774" y="134247"/>
                </a:cubicBezTo>
                <a:cubicBezTo>
                  <a:pt x="746772" y="133891"/>
                  <a:pt x="747628" y="133552"/>
                  <a:pt x="748341" y="133231"/>
                </a:cubicBezTo>
                <a:cubicBezTo>
                  <a:pt x="749054" y="132910"/>
                  <a:pt x="749696" y="132750"/>
                  <a:pt x="750266" y="132750"/>
                </a:cubicBezTo>
                <a:cubicBezTo>
                  <a:pt x="750623" y="132750"/>
                  <a:pt x="750962" y="132839"/>
                  <a:pt x="751283" y="133017"/>
                </a:cubicBezTo>
                <a:cubicBezTo>
                  <a:pt x="751604" y="133195"/>
                  <a:pt x="751853" y="133534"/>
                  <a:pt x="752031" y="134033"/>
                </a:cubicBezTo>
                <a:cubicBezTo>
                  <a:pt x="752210" y="134533"/>
                  <a:pt x="752370" y="135210"/>
                  <a:pt x="752513" y="136066"/>
                </a:cubicBezTo>
                <a:cubicBezTo>
                  <a:pt x="752655" y="136921"/>
                  <a:pt x="752727" y="137991"/>
                  <a:pt x="752727" y="139275"/>
                </a:cubicBezTo>
                <a:cubicBezTo>
                  <a:pt x="752727" y="141343"/>
                  <a:pt x="752584" y="142983"/>
                  <a:pt x="752299" y="144195"/>
                </a:cubicBezTo>
                <a:cubicBezTo>
                  <a:pt x="752014" y="145408"/>
                  <a:pt x="751586" y="146299"/>
                  <a:pt x="751015" y="146870"/>
                </a:cubicBezTo>
                <a:cubicBezTo>
                  <a:pt x="750445" y="147440"/>
                  <a:pt x="749589" y="147975"/>
                  <a:pt x="748448" y="148474"/>
                </a:cubicBezTo>
                <a:cubicBezTo>
                  <a:pt x="747307" y="148973"/>
                  <a:pt x="746005" y="149384"/>
                  <a:pt x="744543" y="149704"/>
                </a:cubicBezTo>
                <a:cubicBezTo>
                  <a:pt x="743082" y="150025"/>
                  <a:pt x="741530" y="150293"/>
                  <a:pt x="739890" y="150507"/>
                </a:cubicBezTo>
                <a:cubicBezTo>
                  <a:pt x="738250" y="150721"/>
                  <a:pt x="736610" y="150828"/>
                  <a:pt x="734970" y="150828"/>
                </a:cubicBezTo>
                <a:cubicBezTo>
                  <a:pt x="729978" y="150828"/>
                  <a:pt x="725699" y="150168"/>
                  <a:pt x="722133" y="148849"/>
                </a:cubicBezTo>
                <a:cubicBezTo>
                  <a:pt x="718568" y="147529"/>
                  <a:pt x="715644" y="145533"/>
                  <a:pt x="713362" y="142858"/>
                </a:cubicBezTo>
                <a:cubicBezTo>
                  <a:pt x="711080" y="140184"/>
                  <a:pt x="709422" y="136797"/>
                  <a:pt x="708388" y="132696"/>
                </a:cubicBezTo>
                <a:cubicBezTo>
                  <a:pt x="707353" y="128596"/>
                  <a:pt x="706836" y="123764"/>
                  <a:pt x="706836" y="118202"/>
                </a:cubicBezTo>
                <a:lnTo>
                  <a:pt x="706836" y="61935"/>
                </a:lnTo>
                <a:lnTo>
                  <a:pt x="693358" y="61935"/>
                </a:lnTo>
                <a:cubicBezTo>
                  <a:pt x="692289" y="61935"/>
                  <a:pt x="691433" y="61365"/>
                  <a:pt x="690791" y="60224"/>
                </a:cubicBezTo>
                <a:cubicBezTo>
                  <a:pt x="690149" y="59083"/>
                  <a:pt x="689828" y="57229"/>
                  <a:pt x="689828" y="54661"/>
                </a:cubicBezTo>
                <a:cubicBezTo>
                  <a:pt x="689828" y="53306"/>
                  <a:pt x="689917" y="52165"/>
                  <a:pt x="690096" y="51238"/>
                </a:cubicBezTo>
                <a:cubicBezTo>
                  <a:pt x="690274" y="50311"/>
                  <a:pt x="690506" y="49545"/>
                  <a:pt x="690791" y="48938"/>
                </a:cubicBezTo>
                <a:cubicBezTo>
                  <a:pt x="691076" y="48332"/>
                  <a:pt x="691451" y="47904"/>
                  <a:pt x="691914" y="47655"/>
                </a:cubicBezTo>
                <a:cubicBezTo>
                  <a:pt x="692378" y="47405"/>
                  <a:pt x="692895" y="47280"/>
                  <a:pt x="693465" y="47280"/>
                </a:cubicBezTo>
                <a:lnTo>
                  <a:pt x="706836" y="47280"/>
                </a:lnTo>
                <a:lnTo>
                  <a:pt x="706836" y="24389"/>
                </a:lnTo>
                <a:cubicBezTo>
                  <a:pt x="706836" y="23890"/>
                  <a:pt x="706961" y="23426"/>
                  <a:pt x="707211" y="22998"/>
                </a:cubicBezTo>
                <a:cubicBezTo>
                  <a:pt x="707460" y="22570"/>
                  <a:pt x="707924" y="22196"/>
                  <a:pt x="708602" y="21875"/>
                </a:cubicBezTo>
                <a:cubicBezTo>
                  <a:pt x="709279" y="21554"/>
                  <a:pt x="710188" y="21322"/>
                  <a:pt x="711329" y="21180"/>
                </a:cubicBezTo>
                <a:cubicBezTo>
                  <a:pt x="712470" y="21037"/>
                  <a:pt x="713897" y="20966"/>
                  <a:pt x="715608" y="20966"/>
                </a:cubicBezTo>
                <a:close/>
                <a:moveTo>
                  <a:pt x="2527613" y="9948"/>
                </a:moveTo>
                <a:cubicBezTo>
                  <a:pt x="2529753" y="9948"/>
                  <a:pt x="2531482" y="10019"/>
                  <a:pt x="2532801" y="10162"/>
                </a:cubicBezTo>
                <a:cubicBezTo>
                  <a:pt x="2534121" y="10304"/>
                  <a:pt x="2535173" y="10501"/>
                  <a:pt x="2535957" y="10750"/>
                </a:cubicBezTo>
                <a:cubicBezTo>
                  <a:pt x="2536742" y="11000"/>
                  <a:pt x="2537330" y="11356"/>
                  <a:pt x="2537722" y="11820"/>
                </a:cubicBezTo>
                <a:cubicBezTo>
                  <a:pt x="2538115" y="12283"/>
                  <a:pt x="2538489" y="12872"/>
                  <a:pt x="2538845" y="13585"/>
                </a:cubicBezTo>
                <a:lnTo>
                  <a:pt x="2557993" y="53378"/>
                </a:lnTo>
                <a:cubicBezTo>
                  <a:pt x="2559770" y="57157"/>
                  <a:pt x="2561545" y="61115"/>
                  <a:pt x="2563317" y="65251"/>
                </a:cubicBezTo>
                <a:cubicBezTo>
                  <a:pt x="2565090" y="69388"/>
                  <a:pt x="2566898" y="73559"/>
                  <a:pt x="2568742" y="77767"/>
                </a:cubicBezTo>
                <a:lnTo>
                  <a:pt x="2568954" y="77767"/>
                </a:lnTo>
                <a:cubicBezTo>
                  <a:pt x="2570584" y="73702"/>
                  <a:pt x="2572268" y="69655"/>
                  <a:pt x="2574005" y="65626"/>
                </a:cubicBezTo>
                <a:cubicBezTo>
                  <a:pt x="2575742" y="61597"/>
                  <a:pt x="2577501" y="57621"/>
                  <a:pt x="2579280" y="53699"/>
                </a:cubicBezTo>
                <a:lnTo>
                  <a:pt x="2598535" y="13692"/>
                </a:lnTo>
                <a:cubicBezTo>
                  <a:pt x="2598749" y="12979"/>
                  <a:pt x="2599052" y="12372"/>
                  <a:pt x="2599444" y="11873"/>
                </a:cubicBezTo>
                <a:cubicBezTo>
                  <a:pt x="2599836" y="11374"/>
                  <a:pt x="2600371" y="11000"/>
                  <a:pt x="2601048" y="10750"/>
                </a:cubicBezTo>
                <a:cubicBezTo>
                  <a:pt x="2601726" y="10501"/>
                  <a:pt x="2602671" y="10304"/>
                  <a:pt x="2603883" y="10162"/>
                </a:cubicBezTo>
                <a:cubicBezTo>
                  <a:pt x="2605096" y="10019"/>
                  <a:pt x="2606629" y="9948"/>
                  <a:pt x="2608483" y="9948"/>
                </a:cubicBezTo>
                <a:cubicBezTo>
                  <a:pt x="2611050" y="9948"/>
                  <a:pt x="2613065" y="10037"/>
                  <a:pt x="2614527" y="10215"/>
                </a:cubicBezTo>
                <a:cubicBezTo>
                  <a:pt x="2615989" y="10394"/>
                  <a:pt x="2617005" y="10732"/>
                  <a:pt x="2617575" y="11231"/>
                </a:cubicBezTo>
                <a:cubicBezTo>
                  <a:pt x="2618146" y="11731"/>
                  <a:pt x="2618342" y="12444"/>
                  <a:pt x="2618164" y="13371"/>
                </a:cubicBezTo>
                <a:cubicBezTo>
                  <a:pt x="2617986" y="14298"/>
                  <a:pt x="2617504" y="15546"/>
                  <a:pt x="2616720" y="17115"/>
                </a:cubicBezTo>
                <a:lnTo>
                  <a:pt x="2577568" y="95203"/>
                </a:lnTo>
                <a:lnTo>
                  <a:pt x="2577568" y="146228"/>
                </a:lnTo>
                <a:cubicBezTo>
                  <a:pt x="2577568" y="146798"/>
                  <a:pt x="2577427" y="147298"/>
                  <a:pt x="2577143" y="147725"/>
                </a:cubicBezTo>
                <a:cubicBezTo>
                  <a:pt x="2576860" y="148153"/>
                  <a:pt x="2576363" y="148492"/>
                  <a:pt x="2575654" y="148742"/>
                </a:cubicBezTo>
                <a:cubicBezTo>
                  <a:pt x="2574945" y="148991"/>
                  <a:pt x="2573988" y="149205"/>
                  <a:pt x="2572782" y="149384"/>
                </a:cubicBezTo>
                <a:cubicBezTo>
                  <a:pt x="2571578" y="149562"/>
                  <a:pt x="2570124" y="149651"/>
                  <a:pt x="2568423" y="149651"/>
                </a:cubicBezTo>
                <a:cubicBezTo>
                  <a:pt x="2566650" y="149651"/>
                  <a:pt x="2565179" y="149562"/>
                  <a:pt x="2564009" y="149384"/>
                </a:cubicBezTo>
                <a:cubicBezTo>
                  <a:pt x="2562839" y="149205"/>
                  <a:pt x="2561881" y="148991"/>
                  <a:pt x="2561137" y="148742"/>
                </a:cubicBezTo>
                <a:cubicBezTo>
                  <a:pt x="2560393" y="148492"/>
                  <a:pt x="2559879" y="148153"/>
                  <a:pt x="2559595" y="147725"/>
                </a:cubicBezTo>
                <a:cubicBezTo>
                  <a:pt x="2559311" y="147298"/>
                  <a:pt x="2559170" y="146798"/>
                  <a:pt x="2559170" y="146228"/>
                </a:cubicBezTo>
                <a:lnTo>
                  <a:pt x="2559170" y="95203"/>
                </a:lnTo>
                <a:lnTo>
                  <a:pt x="2520019" y="17115"/>
                </a:lnTo>
                <a:cubicBezTo>
                  <a:pt x="2519234" y="15475"/>
                  <a:pt x="2518753" y="14191"/>
                  <a:pt x="2518574" y="13264"/>
                </a:cubicBezTo>
                <a:cubicBezTo>
                  <a:pt x="2518396" y="12337"/>
                  <a:pt x="2518574" y="11624"/>
                  <a:pt x="2519109" y="11125"/>
                </a:cubicBezTo>
                <a:cubicBezTo>
                  <a:pt x="2519644" y="10625"/>
                  <a:pt x="2520607" y="10304"/>
                  <a:pt x="2521997" y="10162"/>
                </a:cubicBezTo>
                <a:cubicBezTo>
                  <a:pt x="2523388" y="10019"/>
                  <a:pt x="2525260" y="9948"/>
                  <a:pt x="2527613" y="9948"/>
                </a:cubicBezTo>
                <a:close/>
                <a:moveTo>
                  <a:pt x="1739904" y="9948"/>
                </a:moveTo>
                <a:cubicBezTo>
                  <a:pt x="1742186" y="9948"/>
                  <a:pt x="1744076" y="10001"/>
                  <a:pt x="1745573" y="10108"/>
                </a:cubicBezTo>
                <a:cubicBezTo>
                  <a:pt x="1747071" y="10215"/>
                  <a:pt x="1748283" y="10411"/>
                  <a:pt x="1749210" y="10697"/>
                </a:cubicBezTo>
                <a:cubicBezTo>
                  <a:pt x="1750137" y="10982"/>
                  <a:pt x="1750850" y="11392"/>
                  <a:pt x="1751350" y="11927"/>
                </a:cubicBezTo>
                <a:cubicBezTo>
                  <a:pt x="1751849" y="12462"/>
                  <a:pt x="1752241" y="13121"/>
                  <a:pt x="1752526" y="13906"/>
                </a:cubicBezTo>
                <a:lnTo>
                  <a:pt x="1798951" y="142484"/>
                </a:lnTo>
                <a:cubicBezTo>
                  <a:pt x="1799522" y="144053"/>
                  <a:pt x="1799825" y="145319"/>
                  <a:pt x="1799861" y="146281"/>
                </a:cubicBezTo>
                <a:cubicBezTo>
                  <a:pt x="1799896" y="147244"/>
                  <a:pt x="1799629" y="147975"/>
                  <a:pt x="1799058" y="148474"/>
                </a:cubicBezTo>
                <a:cubicBezTo>
                  <a:pt x="1798488" y="148973"/>
                  <a:pt x="1797543" y="149294"/>
                  <a:pt x="1796224" y="149437"/>
                </a:cubicBezTo>
                <a:cubicBezTo>
                  <a:pt x="1794904" y="149580"/>
                  <a:pt x="1793139" y="149651"/>
                  <a:pt x="1790928" y="149651"/>
                </a:cubicBezTo>
                <a:cubicBezTo>
                  <a:pt x="1788718" y="149651"/>
                  <a:pt x="1786953" y="149597"/>
                  <a:pt x="1785633" y="149490"/>
                </a:cubicBezTo>
                <a:cubicBezTo>
                  <a:pt x="1784314" y="149384"/>
                  <a:pt x="1783316" y="149205"/>
                  <a:pt x="1782638" y="148956"/>
                </a:cubicBezTo>
                <a:cubicBezTo>
                  <a:pt x="1781961" y="148706"/>
                  <a:pt x="1781462" y="148367"/>
                  <a:pt x="1781141" y="147939"/>
                </a:cubicBezTo>
                <a:cubicBezTo>
                  <a:pt x="1780820" y="147512"/>
                  <a:pt x="1780517" y="146977"/>
                  <a:pt x="1780231" y="146335"/>
                </a:cubicBezTo>
                <a:lnTo>
                  <a:pt x="1768358" y="112639"/>
                </a:lnTo>
                <a:lnTo>
                  <a:pt x="1710808" y="112639"/>
                </a:lnTo>
                <a:lnTo>
                  <a:pt x="1699469" y="145907"/>
                </a:lnTo>
                <a:cubicBezTo>
                  <a:pt x="1699255" y="146549"/>
                  <a:pt x="1698970" y="147102"/>
                  <a:pt x="1698613" y="147565"/>
                </a:cubicBezTo>
                <a:cubicBezTo>
                  <a:pt x="1698257" y="148029"/>
                  <a:pt x="1697740" y="148421"/>
                  <a:pt x="1697062" y="148742"/>
                </a:cubicBezTo>
                <a:cubicBezTo>
                  <a:pt x="1696385" y="149063"/>
                  <a:pt x="1695422" y="149294"/>
                  <a:pt x="1694174" y="149437"/>
                </a:cubicBezTo>
                <a:cubicBezTo>
                  <a:pt x="1692926" y="149580"/>
                  <a:pt x="1691304" y="149651"/>
                  <a:pt x="1689307" y="149651"/>
                </a:cubicBezTo>
                <a:cubicBezTo>
                  <a:pt x="1687239" y="149651"/>
                  <a:pt x="1685545" y="149562"/>
                  <a:pt x="1684226" y="149384"/>
                </a:cubicBezTo>
                <a:cubicBezTo>
                  <a:pt x="1682906" y="149205"/>
                  <a:pt x="1681979" y="148867"/>
                  <a:pt x="1681444" y="148367"/>
                </a:cubicBezTo>
                <a:cubicBezTo>
                  <a:pt x="1680910" y="147868"/>
                  <a:pt x="1680660" y="147137"/>
                  <a:pt x="1680696" y="146174"/>
                </a:cubicBezTo>
                <a:cubicBezTo>
                  <a:pt x="1680731" y="145212"/>
                  <a:pt x="1681034" y="143946"/>
                  <a:pt x="1681605" y="142377"/>
                </a:cubicBezTo>
                <a:lnTo>
                  <a:pt x="1728030" y="13799"/>
                </a:lnTo>
                <a:cubicBezTo>
                  <a:pt x="1728315" y="13014"/>
                  <a:pt x="1728690" y="12372"/>
                  <a:pt x="1729153" y="11873"/>
                </a:cubicBezTo>
                <a:cubicBezTo>
                  <a:pt x="1729617" y="11374"/>
                  <a:pt x="1730294" y="10982"/>
                  <a:pt x="1731186" y="10697"/>
                </a:cubicBezTo>
                <a:cubicBezTo>
                  <a:pt x="1732077" y="10411"/>
                  <a:pt x="1733218" y="10215"/>
                  <a:pt x="1734609" y="10108"/>
                </a:cubicBezTo>
                <a:cubicBezTo>
                  <a:pt x="1735999" y="10001"/>
                  <a:pt x="1737764" y="9948"/>
                  <a:pt x="1739904" y="9948"/>
                </a:cubicBezTo>
                <a:close/>
                <a:moveTo>
                  <a:pt x="1519545" y="9627"/>
                </a:moveTo>
                <a:cubicBezTo>
                  <a:pt x="1521257" y="9627"/>
                  <a:pt x="1522683" y="9698"/>
                  <a:pt x="1523824" y="9841"/>
                </a:cubicBezTo>
                <a:cubicBezTo>
                  <a:pt x="1524965" y="9984"/>
                  <a:pt x="1525856" y="10180"/>
                  <a:pt x="1526498" y="10429"/>
                </a:cubicBezTo>
                <a:cubicBezTo>
                  <a:pt x="1527140" y="10679"/>
                  <a:pt x="1527568" y="11000"/>
                  <a:pt x="1527782" y="11392"/>
                </a:cubicBezTo>
                <a:cubicBezTo>
                  <a:pt x="1527996" y="11784"/>
                  <a:pt x="1528103" y="12194"/>
                  <a:pt x="1528103" y="12622"/>
                </a:cubicBezTo>
                <a:lnTo>
                  <a:pt x="1528103" y="134247"/>
                </a:lnTo>
                <a:lnTo>
                  <a:pt x="1553134" y="134247"/>
                </a:lnTo>
                <a:cubicBezTo>
                  <a:pt x="1553704" y="134247"/>
                  <a:pt x="1554239" y="134408"/>
                  <a:pt x="1554738" y="134729"/>
                </a:cubicBezTo>
                <a:cubicBezTo>
                  <a:pt x="1555238" y="135050"/>
                  <a:pt x="1555648" y="135513"/>
                  <a:pt x="1555968" y="136119"/>
                </a:cubicBezTo>
                <a:cubicBezTo>
                  <a:pt x="1556289" y="136725"/>
                  <a:pt x="1556539" y="137492"/>
                  <a:pt x="1556717" y="138419"/>
                </a:cubicBezTo>
                <a:cubicBezTo>
                  <a:pt x="1556896" y="139346"/>
                  <a:pt x="1556985" y="140452"/>
                  <a:pt x="1556985" y="141735"/>
                </a:cubicBezTo>
                <a:cubicBezTo>
                  <a:pt x="1556985" y="143090"/>
                  <a:pt x="1556878" y="144231"/>
                  <a:pt x="1556664" y="145158"/>
                </a:cubicBezTo>
                <a:cubicBezTo>
                  <a:pt x="1556450" y="146085"/>
                  <a:pt x="1556164" y="146834"/>
                  <a:pt x="1555808" y="147405"/>
                </a:cubicBezTo>
                <a:cubicBezTo>
                  <a:pt x="1555451" y="147975"/>
                  <a:pt x="1555041" y="148385"/>
                  <a:pt x="1554578" y="148635"/>
                </a:cubicBezTo>
                <a:cubicBezTo>
                  <a:pt x="1554114" y="148884"/>
                  <a:pt x="1553633" y="149009"/>
                  <a:pt x="1553134" y="149009"/>
                </a:cubicBezTo>
                <a:lnTo>
                  <a:pt x="1480822" y="149009"/>
                </a:lnTo>
                <a:cubicBezTo>
                  <a:pt x="1480323" y="149009"/>
                  <a:pt x="1479859" y="148884"/>
                  <a:pt x="1479431" y="148635"/>
                </a:cubicBezTo>
                <a:cubicBezTo>
                  <a:pt x="1479003" y="148385"/>
                  <a:pt x="1478593" y="147975"/>
                  <a:pt x="1478201" y="147405"/>
                </a:cubicBezTo>
                <a:cubicBezTo>
                  <a:pt x="1477809" y="146834"/>
                  <a:pt x="1477506" y="146085"/>
                  <a:pt x="1477292" y="145158"/>
                </a:cubicBezTo>
                <a:cubicBezTo>
                  <a:pt x="1477078" y="144231"/>
                  <a:pt x="1476971" y="143090"/>
                  <a:pt x="1476971" y="141735"/>
                </a:cubicBezTo>
                <a:cubicBezTo>
                  <a:pt x="1476971" y="140452"/>
                  <a:pt x="1477078" y="139346"/>
                  <a:pt x="1477292" y="138419"/>
                </a:cubicBezTo>
                <a:cubicBezTo>
                  <a:pt x="1477506" y="137492"/>
                  <a:pt x="1477773" y="136725"/>
                  <a:pt x="1478094" y="136119"/>
                </a:cubicBezTo>
                <a:cubicBezTo>
                  <a:pt x="1478415" y="135513"/>
                  <a:pt x="1478807" y="135050"/>
                  <a:pt x="1479271" y="134729"/>
                </a:cubicBezTo>
                <a:cubicBezTo>
                  <a:pt x="1479734" y="134408"/>
                  <a:pt x="1480251" y="134247"/>
                  <a:pt x="1480822" y="134247"/>
                </a:cubicBezTo>
                <a:lnTo>
                  <a:pt x="1509704" y="134247"/>
                </a:lnTo>
                <a:lnTo>
                  <a:pt x="1509704" y="28989"/>
                </a:lnTo>
                <a:lnTo>
                  <a:pt x="1482961" y="44927"/>
                </a:lnTo>
                <a:cubicBezTo>
                  <a:pt x="1481606" y="45640"/>
                  <a:pt x="1480519" y="46068"/>
                  <a:pt x="1479699" y="46211"/>
                </a:cubicBezTo>
                <a:cubicBezTo>
                  <a:pt x="1478879" y="46353"/>
                  <a:pt x="1478219" y="46193"/>
                  <a:pt x="1477720" y="45729"/>
                </a:cubicBezTo>
                <a:cubicBezTo>
                  <a:pt x="1477220" y="45266"/>
                  <a:pt x="1476882" y="44499"/>
                  <a:pt x="1476703" y="43430"/>
                </a:cubicBezTo>
                <a:cubicBezTo>
                  <a:pt x="1476525" y="42360"/>
                  <a:pt x="1476436" y="41005"/>
                  <a:pt x="1476436" y="39365"/>
                </a:cubicBezTo>
                <a:cubicBezTo>
                  <a:pt x="1476436" y="38152"/>
                  <a:pt x="1476490" y="37118"/>
                  <a:pt x="1476597" y="36263"/>
                </a:cubicBezTo>
                <a:cubicBezTo>
                  <a:pt x="1476703" y="35407"/>
                  <a:pt x="1476864" y="34694"/>
                  <a:pt x="1477078" y="34123"/>
                </a:cubicBezTo>
                <a:cubicBezTo>
                  <a:pt x="1477292" y="33553"/>
                  <a:pt x="1477595" y="33053"/>
                  <a:pt x="1477987" y="32626"/>
                </a:cubicBezTo>
                <a:cubicBezTo>
                  <a:pt x="1478379" y="32198"/>
                  <a:pt x="1478896" y="31770"/>
                  <a:pt x="1479538" y="31342"/>
                </a:cubicBezTo>
                <a:lnTo>
                  <a:pt x="1511415" y="10911"/>
                </a:lnTo>
                <a:cubicBezTo>
                  <a:pt x="1511701" y="10697"/>
                  <a:pt x="1512057" y="10518"/>
                  <a:pt x="1512485" y="10376"/>
                </a:cubicBezTo>
                <a:cubicBezTo>
                  <a:pt x="1512913" y="10233"/>
                  <a:pt x="1513448" y="10090"/>
                  <a:pt x="1514090" y="9948"/>
                </a:cubicBezTo>
                <a:cubicBezTo>
                  <a:pt x="1514731" y="9805"/>
                  <a:pt x="1515480" y="9716"/>
                  <a:pt x="1516336" y="9680"/>
                </a:cubicBezTo>
                <a:cubicBezTo>
                  <a:pt x="1517192" y="9645"/>
                  <a:pt x="1518261" y="9627"/>
                  <a:pt x="1519545" y="9627"/>
                </a:cubicBezTo>
                <a:close/>
                <a:moveTo>
                  <a:pt x="414640" y="8878"/>
                </a:moveTo>
                <a:cubicBezTo>
                  <a:pt x="418634" y="8878"/>
                  <a:pt x="422521" y="9253"/>
                  <a:pt x="426300" y="10001"/>
                </a:cubicBezTo>
                <a:cubicBezTo>
                  <a:pt x="430080" y="10750"/>
                  <a:pt x="433574" y="11695"/>
                  <a:pt x="436783" y="12836"/>
                </a:cubicBezTo>
                <a:cubicBezTo>
                  <a:pt x="439992" y="13977"/>
                  <a:pt x="442845" y="15296"/>
                  <a:pt x="445341" y="16794"/>
                </a:cubicBezTo>
                <a:cubicBezTo>
                  <a:pt x="447837" y="18292"/>
                  <a:pt x="449566" y="19522"/>
                  <a:pt x="450529" y="20484"/>
                </a:cubicBezTo>
                <a:cubicBezTo>
                  <a:pt x="451492" y="21447"/>
                  <a:pt x="452116" y="22178"/>
                  <a:pt x="452401" y="22677"/>
                </a:cubicBezTo>
                <a:cubicBezTo>
                  <a:pt x="452686" y="23176"/>
                  <a:pt x="452918" y="23765"/>
                  <a:pt x="453096" y="24442"/>
                </a:cubicBezTo>
                <a:cubicBezTo>
                  <a:pt x="453274" y="25120"/>
                  <a:pt x="453417" y="25922"/>
                  <a:pt x="453524" y="26849"/>
                </a:cubicBezTo>
                <a:cubicBezTo>
                  <a:pt x="453631" y="27776"/>
                  <a:pt x="453684" y="28882"/>
                  <a:pt x="453684" y="30165"/>
                </a:cubicBezTo>
                <a:cubicBezTo>
                  <a:pt x="453684" y="31591"/>
                  <a:pt x="453613" y="32804"/>
                  <a:pt x="453470" y="33802"/>
                </a:cubicBezTo>
                <a:cubicBezTo>
                  <a:pt x="453327" y="34801"/>
                  <a:pt x="453111" y="35639"/>
                  <a:pt x="452825" y="36316"/>
                </a:cubicBezTo>
                <a:cubicBezTo>
                  <a:pt x="452538" y="36993"/>
                  <a:pt x="452197" y="37493"/>
                  <a:pt x="451802" y="37814"/>
                </a:cubicBezTo>
                <a:cubicBezTo>
                  <a:pt x="451408" y="38134"/>
                  <a:pt x="450924" y="38295"/>
                  <a:pt x="450350" y="38295"/>
                </a:cubicBezTo>
                <a:cubicBezTo>
                  <a:pt x="449347" y="38295"/>
                  <a:pt x="447949" y="37600"/>
                  <a:pt x="446156" y="36209"/>
                </a:cubicBezTo>
                <a:cubicBezTo>
                  <a:pt x="444364" y="34818"/>
                  <a:pt x="442051" y="33285"/>
                  <a:pt x="439219" y="31609"/>
                </a:cubicBezTo>
                <a:cubicBezTo>
                  <a:pt x="436387" y="29933"/>
                  <a:pt x="432946" y="28400"/>
                  <a:pt x="428896" y="27010"/>
                </a:cubicBezTo>
                <a:cubicBezTo>
                  <a:pt x="424845" y="25619"/>
                  <a:pt x="419988" y="24924"/>
                  <a:pt x="414324" y="24924"/>
                </a:cubicBezTo>
                <a:cubicBezTo>
                  <a:pt x="408158" y="24924"/>
                  <a:pt x="402548" y="26154"/>
                  <a:pt x="397493" y="28614"/>
                </a:cubicBezTo>
                <a:cubicBezTo>
                  <a:pt x="392439" y="31074"/>
                  <a:pt x="388120" y="34694"/>
                  <a:pt x="384535" y="39472"/>
                </a:cubicBezTo>
                <a:cubicBezTo>
                  <a:pt x="380950" y="44250"/>
                  <a:pt x="378172" y="50080"/>
                  <a:pt x="376200" y="56961"/>
                </a:cubicBezTo>
                <a:cubicBezTo>
                  <a:pt x="374229" y="63843"/>
                  <a:pt x="373243" y="71705"/>
                  <a:pt x="373243" y="80548"/>
                </a:cubicBezTo>
                <a:cubicBezTo>
                  <a:pt x="373243" y="89320"/>
                  <a:pt x="374193" y="97075"/>
                  <a:pt x="376093" y="103814"/>
                </a:cubicBezTo>
                <a:cubicBezTo>
                  <a:pt x="377992" y="110553"/>
                  <a:pt x="380717" y="116187"/>
                  <a:pt x="384266" y="120716"/>
                </a:cubicBezTo>
                <a:cubicBezTo>
                  <a:pt x="387815" y="125244"/>
                  <a:pt x="392170" y="128667"/>
                  <a:pt x="397332" y="130985"/>
                </a:cubicBezTo>
                <a:cubicBezTo>
                  <a:pt x="402494" y="133302"/>
                  <a:pt x="408337" y="134461"/>
                  <a:pt x="414861" y="134461"/>
                </a:cubicBezTo>
                <a:cubicBezTo>
                  <a:pt x="420381" y="134461"/>
                  <a:pt x="425202" y="133784"/>
                  <a:pt x="429325" y="132429"/>
                </a:cubicBezTo>
                <a:cubicBezTo>
                  <a:pt x="433447" y="131074"/>
                  <a:pt x="436960" y="129558"/>
                  <a:pt x="439863" y="127883"/>
                </a:cubicBezTo>
                <a:cubicBezTo>
                  <a:pt x="442766" y="126207"/>
                  <a:pt x="445150" y="124691"/>
                  <a:pt x="447014" y="123336"/>
                </a:cubicBezTo>
                <a:cubicBezTo>
                  <a:pt x="448878" y="121981"/>
                  <a:pt x="450348" y="121304"/>
                  <a:pt x="451423" y="121304"/>
                </a:cubicBezTo>
                <a:cubicBezTo>
                  <a:pt x="451926" y="121304"/>
                  <a:pt x="452356" y="121411"/>
                  <a:pt x="452714" y="121625"/>
                </a:cubicBezTo>
                <a:cubicBezTo>
                  <a:pt x="453072" y="121839"/>
                  <a:pt x="453359" y="122249"/>
                  <a:pt x="453574" y="122855"/>
                </a:cubicBezTo>
                <a:cubicBezTo>
                  <a:pt x="453789" y="123461"/>
                  <a:pt x="453951" y="124299"/>
                  <a:pt x="454058" y="125369"/>
                </a:cubicBezTo>
                <a:cubicBezTo>
                  <a:pt x="454166" y="126438"/>
                  <a:pt x="454219" y="127793"/>
                  <a:pt x="454219" y="129434"/>
                </a:cubicBezTo>
                <a:cubicBezTo>
                  <a:pt x="454219" y="130575"/>
                  <a:pt x="454184" y="131573"/>
                  <a:pt x="454112" y="132429"/>
                </a:cubicBezTo>
                <a:cubicBezTo>
                  <a:pt x="454041" y="133285"/>
                  <a:pt x="453916" y="134033"/>
                  <a:pt x="453738" y="134675"/>
                </a:cubicBezTo>
                <a:cubicBezTo>
                  <a:pt x="453560" y="135317"/>
                  <a:pt x="453328" y="135887"/>
                  <a:pt x="453043" y="136387"/>
                </a:cubicBezTo>
                <a:cubicBezTo>
                  <a:pt x="452757" y="136886"/>
                  <a:pt x="452258" y="137492"/>
                  <a:pt x="451545" y="138205"/>
                </a:cubicBezTo>
                <a:cubicBezTo>
                  <a:pt x="450832" y="138918"/>
                  <a:pt x="449334" y="140006"/>
                  <a:pt x="447052" y="141468"/>
                </a:cubicBezTo>
                <a:cubicBezTo>
                  <a:pt x="444770" y="142930"/>
                  <a:pt x="441936" y="144356"/>
                  <a:pt x="438548" y="145747"/>
                </a:cubicBezTo>
                <a:cubicBezTo>
                  <a:pt x="435161" y="147137"/>
                  <a:pt x="431274" y="148314"/>
                  <a:pt x="426888" y="149277"/>
                </a:cubicBezTo>
                <a:cubicBezTo>
                  <a:pt x="422503" y="150239"/>
                  <a:pt x="417707" y="150721"/>
                  <a:pt x="412501" y="150721"/>
                </a:cubicBezTo>
                <a:cubicBezTo>
                  <a:pt x="403515" y="150721"/>
                  <a:pt x="395404" y="149223"/>
                  <a:pt x="388165" y="146228"/>
                </a:cubicBezTo>
                <a:cubicBezTo>
                  <a:pt x="380927" y="143233"/>
                  <a:pt x="374758" y="138811"/>
                  <a:pt x="369659" y="132964"/>
                </a:cubicBezTo>
                <a:cubicBezTo>
                  <a:pt x="364560" y="127116"/>
                  <a:pt x="360638" y="119895"/>
                  <a:pt x="357893" y="111302"/>
                </a:cubicBezTo>
                <a:cubicBezTo>
                  <a:pt x="355147" y="102709"/>
                  <a:pt x="353774" y="92814"/>
                  <a:pt x="353774" y="81618"/>
                </a:cubicBezTo>
                <a:cubicBezTo>
                  <a:pt x="353774" y="70136"/>
                  <a:pt x="355254" y="59903"/>
                  <a:pt x="358214" y="50917"/>
                </a:cubicBezTo>
                <a:cubicBezTo>
                  <a:pt x="361173" y="41932"/>
                  <a:pt x="365327" y="34319"/>
                  <a:pt x="370676" y="28079"/>
                </a:cubicBezTo>
                <a:cubicBezTo>
                  <a:pt x="376024" y="21839"/>
                  <a:pt x="382424" y="17079"/>
                  <a:pt x="389877" y="13799"/>
                </a:cubicBezTo>
                <a:cubicBezTo>
                  <a:pt x="397329" y="10518"/>
                  <a:pt x="405584" y="8878"/>
                  <a:pt x="414640" y="8878"/>
                </a:cubicBezTo>
                <a:close/>
                <a:moveTo>
                  <a:pt x="1940268" y="7060"/>
                </a:moveTo>
                <a:cubicBezTo>
                  <a:pt x="1944404" y="7060"/>
                  <a:pt x="1947239" y="7791"/>
                  <a:pt x="1948772" y="9253"/>
                </a:cubicBezTo>
                <a:cubicBezTo>
                  <a:pt x="1950306" y="10714"/>
                  <a:pt x="1951072" y="13478"/>
                  <a:pt x="1951072" y="17543"/>
                </a:cubicBezTo>
                <a:cubicBezTo>
                  <a:pt x="1951072" y="21679"/>
                  <a:pt x="1950288" y="24496"/>
                  <a:pt x="1948719" y="25993"/>
                </a:cubicBezTo>
                <a:cubicBezTo>
                  <a:pt x="1947150" y="27491"/>
                  <a:pt x="1944262" y="28240"/>
                  <a:pt x="1940054" y="28240"/>
                </a:cubicBezTo>
                <a:cubicBezTo>
                  <a:pt x="1935918" y="28240"/>
                  <a:pt x="1933083" y="27509"/>
                  <a:pt x="1931550" y="26047"/>
                </a:cubicBezTo>
                <a:cubicBezTo>
                  <a:pt x="1930017" y="24585"/>
                  <a:pt x="1929250" y="21822"/>
                  <a:pt x="1929250" y="17757"/>
                </a:cubicBezTo>
                <a:cubicBezTo>
                  <a:pt x="1929250" y="13620"/>
                  <a:pt x="1930035" y="10804"/>
                  <a:pt x="1931604" y="9306"/>
                </a:cubicBezTo>
                <a:cubicBezTo>
                  <a:pt x="1933173" y="7808"/>
                  <a:pt x="1936061" y="7060"/>
                  <a:pt x="1940268" y="7060"/>
                </a:cubicBezTo>
                <a:close/>
                <a:moveTo>
                  <a:pt x="863943" y="7060"/>
                </a:moveTo>
                <a:cubicBezTo>
                  <a:pt x="868079" y="7060"/>
                  <a:pt x="870914" y="7791"/>
                  <a:pt x="872447" y="9253"/>
                </a:cubicBezTo>
                <a:cubicBezTo>
                  <a:pt x="873981" y="10714"/>
                  <a:pt x="874747" y="13478"/>
                  <a:pt x="874747" y="17543"/>
                </a:cubicBezTo>
                <a:cubicBezTo>
                  <a:pt x="874747" y="21679"/>
                  <a:pt x="873963" y="24496"/>
                  <a:pt x="872394" y="25993"/>
                </a:cubicBezTo>
                <a:cubicBezTo>
                  <a:pt x="870825" y="27491"/>
                  <a:pt x="867937" y="28240"/>
                  <a:pt x="863729" y="28240"/>
                </a:cubicBezTo>
                <a:cubicBezTo>
                  <a:pt x="859593" y="28240"/>
                  <a:pt x="856758" y="27509"/>
                  <a:pt x="855225" y="26047"/>
                </a:cubicBezTo>
                <a:cubicBezTo>
                  <a:pt x="853692" y="24585"/>
                  <a:pt x="852925" y="21822"/>
                  <a:pt x="852925" y="17757"/>
                </a:cubicBezTo>
                <a:cubicBezTo>
                  <a:pt x="852925" y="13620"/>
                  <a:pt x="853710" y="10804"/>
                  <a:pt x="855279" y="9306"/>
                </a:cubicBezTo>
                <a:cubicBezTo>
                  <a:pt x="856847" y="7808"/>
                  <a:pt x="859736" y="7060"/>
                  <a:pt x="863943" y="7060"/>
                </a:cubicBezTo>
                <a:close/>
                <a:moveTo>
                  <a:pt x="2795453" y="427"/>
                </a:moveTo>
                <a:cubicBezTo>
                  <a:pt x="2797236" y="427"/>
                  <a:pt x="2798698" y="517"/>
                  <a:pt x="2799839" y="695"/>
                </a:cubicBezTo>
                <a:cubicBezTo>
                  <a:pt x="2800980" y="873"/>
                  <a:pt x="2801871" y="1087"/>
                  <a:pt x="2802513" y="1337"/>
                </a:cubicBezTo>
                <a:cubicBezTo>
                  <a:pt x="2803155" y="1586"/>
                  <a:pt x="2803636" y="1943"/>
                  <a:pt x="2803957" y="2406"/>
                </a:cubicBezTo>
                <a:cubicBezTo>
                  <a:pt x="2804278" y="2870"/>
                  <a:pt x="2804439" y="3351"/>
                  <a:pt x="2804439" y="3851"/>
                </a:cubicBezTo>
                <a:lnTo>
                  <a:pt x="2804439" y="146335"/>
                </a:lnTo>
                <a:cubicBezTo>
                  <a:pt x="2804439" y="146905"/>
                  <a:pt x="2804314" y="147405"/>
                  <a:pt x="2804064" y="147832"/>
                </a:cubicBezTo>
                <a:cubicBezTo>
                  <a:pt x="2803815" y="148260"/>
                  <a:pt x="2803387" y="148599"/>
                  <a:pt x="2802781" y="148849"/>
                </a:cubicBezTo>
                <a:cubicBezTo>
                  <a:pt x="2802174" y="149098"/>
                  <a:pt x="2801372" y="149294"/>
                  <a:pt x="2800374" y="149437"/>
                </a:cubicBezTo>
                <a:cubicBezTo>
                  <a:pt x="2799375" y="149580"/>
                  <a:pt x="2798163" y="149651"/>
                  <a:pt x="2796737" y="149651"/>
                </a:cubicBezTo>
                <a:cubicBezTo>
                  <a:pt x="2795239" y="149651"/>
                  <a:pt x="2793991" y="149580"/>
                  <a:pt x="2792993" y="149437"/>
                </a:cubicBezTo>
                <a:cubicBezTo>
                  <a:pt x="2791994" y="149294"/>
                  <a:pt x="2791174" y="149098"/>
                  <a:pt x="2790533" y="148849"/>
                </a:cubicBezTo>
                <a:cubicBezTo>
                  <a:pt x="2789891" y="148599"/>
                  <a:pt x="2789427" y="148260"/>
                  <a:pt x="2789142" y="147832"/>
                </a:cubicBezTo>
                <a:cubicBezTo>
                  <a:pt x="2788856" y="147405"/>
                  <a:pt x="2788714" y="146905"/>
                  <a:pt x="2788714" y="146335"/>
                </a:cubicBezTo>
                <a:lnTo>
                  <a:pt x="2788714" y="133605"/>
                </a:lnTo>
                <a:cubicBezTo>
                  <a:pt x="2783651" y="139097"/>
                  <a:pt x="2778391" y="143375"/>
                  <a:pt x="2772936" y="146442"/>
                </a:cubicBezTo>
                <a:cubicBezTo>
                  <a:pt x="2767480" y="149508"/>
                  <a:pt x="2761508" y="151042"/>
                  <a:pt x="2755018" y="151042"/>
                </a:cubicBezTo>
                <a:cubicBezTo>
                  <a:pt x="2747958" y="151042"/>
                  <a:pt x="2741932" y="149669"/>
                  <a:pt x="2736940" y="146923"/>
                </a:cubicBezTo>
                <a:cubicBezTo>
                  <a:pt x="2731948" y="144178"/>
                  <a:pt x="2727901" y="140469"/>
                  <a:pt x="2724799" y="135798"/>
                </a:cubicBezTo>
                <a:cubicBezTo>
                  <a:pt x="2721697" y="131127"/>
                  <a:pt x="2719433" y="125636"/>
                  <a:pt x="2718007" y="119325"/>
                </a:cubicBezTo>
                <a:cubicBezTo>
                  <a:pt x="2716580" y="113014"/>
                  <a:pt x="2715867" y="106364"/>
                  <a:pt x="2715867" y="99375"/>
                </a:cubicBezTo>
                <a:cubicBezTo>
                  <a:pt x="2715867" y="91103"/>
                  <a:pt x="2716759" y="83633"/>
                  <a:pt x="2718542" y="76965"/>
                </a:cubicBezTo>
                <a:cubicBezTo>
                  <a:pt x="2720324" y="70297"/>
                  <a:pt x="2722963" y="64610"/>
                  <a:pt x="2726457" y="59903"/>
                </a:cubicBezTo>
                <a:cubicBezTo>
                  <a:pt x="2729952" y="55196"/>
                  <a:pt x="2734284" y="51577"/>
                  <a:pt x="2739454" y="49045"/>
                </a:cubicBezTo>
                <a:cubicBezTo>
                  <a:pt x="2744624" y="46514"/>
                  <a:pt x="2750597" y="45248"/>
                  <a:pt x="2757372" y="45248"/>
                </a:cubicBezTo>
                <a:cubicBezTo>
                  <a:pt x="2763005" y="45248"/>
                  <a:pt x="2768158" y="46478"/>
                  <a:pt x="2772829" y="48938"/>
                </a:cubicBezTo>
                <a:cubicBezTo>
                  <a:pt x="2777500" y="51399"/>
                  <a:pt x="2782117" y="55018"/>
                  <a:pt x="2786682" y="59796"/>
                </a:cubicBezTo>
                <a:lnTo>
                  <a:pt x="2786682" y="3851"/>
                </a:lnTo>
                <a:cubicBezTo>
                  <a:pt x="2786682" y="3351"/>
                  <a:pt x="2786806" y="2870"/>
                  <a:pt x="2787056" y="2406"/>
                </a:cubicBezTo>
                <a:cubicBezTo>
                  <a:pt x="2787305" y="1943"/>
                  <a:pt x="2787787" y="1586"/>
                  <a:pt x="2788500" y="1337"/>
                </a:cubicBezTo>
                <a:cubicBezTo>
                  <a:pt x="2789213" y="1087"/>
                  <a:pt x="2790122" y="873"/>
                  <a:pt x="2791228" y="695"/>
                </a:cubicBezTo>
                <a:cubicBezTo>
                  <a:pt x="2792333" y="517"/>
                  <a:pt x="2793742" y="427"/>
                  <a:pt x="2795453" y="427"/>
                </a:cubicBezTo>
                <a:close/>
                <a:moveTo>
                  <a:pt x="2349736" y="0"/>
                </a:moveTo>
                <a:cubicBezTo>
                  <a:pt x="2351519" y="0"/>
                  <a:pt x="2352981" y="71"/>
                  <a:pt x="2354122" y="214"/>
                </a:cubicBezTo>
                <a:cubicBezTo>
                  <a:pt x="2355263" y="356"/>
                  <a:pt x="2356154" y="570"/>
                  <a:pt x="2356796" y="855"/>
                </a:cubicBezTo>
                <a:cubicBezTo>
                  <a:pt x="2357438" y="1141"/>
                  <a:pt x="2357901" y="1497"/>
                  <a:pt x="2358187" y="1925"/>
                </a:cubicBezTo>
                <a:cubicBezTo>
                  <a:pt x="2358472" y="2353"/>
                  <a:pt x="2358615" y="2852"/>
                  <a:pt x="2358615" y="3423"/>
                </a:cubicBezTo>
                <a:lnTo>
                  <a:pt x="2358615" y="61080"/>
                </a:lnTo>
                <a:cubicBezTo>
                  <a:pt x="2363678" y="55731"/>
                  <a:pt x="2368777" y="51755"/>
                  <a:pt x="2373911" y="49152"/>
                </a:cubicBezTo>
                <a:cubicBezTo>
                  <a:pt x="2379046" y="46550"/>
                  <a:pt x="2384216" y="45248"/>
                  <a:pt x="2389422" y="45248"/>
                </a:cubicBezTo>
                <a:cubicBezTo>
                  <a:pt x="2395840" y="45248"/>
                  <a:pt x="2401242" y="46336"/>
                  <a:pt x="2405628" y="48511"/>
                </a:cubicBezTo>
                <a:cubicBezTo>
                  <a:pt x="2410014" y="50686"/>
                  <a:pt x="2413562" y="53592"/>
                  <a:pt x="2416272" y="57229"/>
                </a:cubicBezTo>
                <a:cubicBezTo>
                  <a:pt x="2418981" y="60866"/>
                  <a:pt x="2420925" y="65127"/>
                  <a:pt x="2422102" y="70012"/>
                </a:cubicBezTo>
                <a:cubicBezTo>
                  <a:pt x="2423278" y="74897"/>
                  <a:pt x="2423867" y="80798"/>
                  <a:pt x="2423867" y="87715"/>
                </a:cubicBezTo>
                <a:lnTo>
                  <a:pt x="2423867" y="146335"/>
                </a:lnTo>
                <a:cubicBezTo>
                  <a:pt x="2423867" y="146905"/>
                  <a:pt x="2423724" y="147387"/>
                  <a:pt x="2423439" y="147779"/>
                </a:cubicBezTo>
                <a:cubicBezTo>
                  <a:pt x="2423153" y="148171"/>
                  <a:pt x="2422690" y="148510"/>
                  <a:pt x="2422048" y="148795"/>
                </a:cubicBezTo>
                <a:cubicBezTo>
                  <a:pt x="2421406" y="149080"/>
                  <a:pt x="2420515" y="149294"/>
                  <a:pt x="2419374" y="149437"/>
                </a:cubicBezTo>
                <a:cubicBezTo>
                  <a:pt x="2418233" y="149580"/>
                  <a:pt x="2416807" y="149651"/>
                  <a:pt x="2415095" y="149651"/>
                </a:cubicBezTo>
                <a:cubicBezTo>
                  <a:pt x="2413312" y="149651"/>
                  <a:pt x="2411850" y="149580"/>
                  <a:pt x="2410709" y="149437"/>
                </a:cubicBezTo>
                <a:cubicBezTo>
                  <a:pt x="2409568" y="149294"/>
                  <a:pt x="2408677" y="149080"/>
                  <a:pt x="2408035" y="148795"/>
                </a:cubicBezTo>
                <a:cubicBezTo>
                  <a:pt x="2407393" y="148510"/>
                  <a:pt x="2406929" y="148171"/>
                  <a:pt x="2406644" y="147779"/>
                </a:cubicBezTo>
                <a:cubicBezTo>
                  <a:pt x="2406359" y="147387"/>
                  <a:pt x="2406216" y="146905"/>
                  <a:pt x="2406216" y="146335"/>
                </a:cubicBezTo>
                <a:lnTo>
                  <a:pt x="2406216" y="89962"/>
                </a:lnTo>
                <a:cubicBezTo>
                  <a:pt x="2406216" y="84470"/>
                  <a:pt x="2405789" y="80049"/>
                  <a:pt x="2404933" y="76697"/>
                </a:cubicBezTo>
                <a:cubicBezTo>
                  <a:pt x="2404077" y="73346"/>
                  <a:pt x="2402829" y="70457"/>
                  <a:pt x="2401189" y="68033"/>
                </a:cubicBezTo>
                <a:cubicBezTo>
                  <a:pt x="2399549" y="65608"/>
                  <a:pt x="2397427" y="63754"/>
                  <a:pt x="2394824" y="62470"/>
                </a:cubicBezTo>
                <a:cubicBezTo>
                  <a:pt x="2392221" y="61187"/>
                  <a:pt x="2389208" y="60545"/>
                  <a:pt x="2385785" y="60545"/>
                </a:cubicBezTo>
                <a:cubicBezTo>
                  <a:pt x="2381364" y="60545"/>
                  <a:pt x="2376942" y="62114"/>
                  <a:pt x="2372521" y="65251"/>
                </a:cubicBezTo>
                <a:cubicBezTo>
                  <a:pt x="2368099" y="68389"/>
                  <a:pt x="2363464" y="72989"/>
                  <a:pt x="2358615" y="79051"/>
                </a:cubicBezTo>
                <a:lnTo>
                  <a:pt x="2358615" y="146335"/>
                </a:lnTo>
                <a:cubicBezTo>
                  <a:pt x="2358615" y="146905"/>
                  <a:pt x="2358472" y="147387"/>
                  <a:pt x="2358187" y="147779"/>
                </a:cubicBezTo>
                <a:cubicBezTo>
                  <a:pt x="2357901" y="148171"/>
                  <a:pt x="2357438" y="148510"/>
                  <a:pt x="2356796" y="148795"/>
                </a:cubicBezTo>
                <a:cubicBezTo>
                  <a:pt x="2356154" y="149080"/>
                  <a:pt x="2355263" y="149294"/>
                  <a:pt x="2354122" y="149437"/>
                </a:cubicBezTo>
                <a:cubicBezTo>
                  <a:pt x="2352981" y="149580"/>
                  <a:pt x="2351519" y="149651"/>
                  <a:pt x="2349736" y="149651"/>
                </a:cubicBezTo>
                <a:cubicBezTo>
                  <a:pt x="2348025" y="149651"/>
                  <a:pt x="2346598" y="149580"/>
                  <a:pt x="2345457" y="149437"/>
                </a:cubicBezTo>
                <a:cubicBezTo>
                  <a:pt x="2344316" y="149294"/>
                  <a:pt x="2343407" y="149080"/>
                  <a:pt x="2342730" y="148795"/>
                </a:cubicBezTo>
                <a:cubicBezTo>
                  <a:pt x="2342052" y="148510"/>
                  <a:pt x="2341589" y="148171"/>
                  <a:pt x="2341339" y="147779"/>
                </a:cubicBezTo>
                <a:cubicBezTo>
                  <a:pt x="2341089" y="147387"/>
                  <a:pt x="2340965" y="146905"/>
                  <a:pt x="2340965" y="146335"/>
                </a:cubicBezTo>
                <a:lnTo>
                  <a:pt x="2340965" y="3423"/>
                </a:lnTo>
                <a:cubicBezTo>
                  <a:pt x="2340965" y="2852"/>
                  <a:pt x="2341089" y="2353"/>
                  <a:pt x="2341339" y="1925"/>
                </a:cubicBezTo>
                <a:cubicBezTo>
                  <a:pt x="2341589" y="1497"/>
                  <a:pt x="2342052" y="1141"/>
                  <a:pt x="2342730" y="855"/>
                </a:cubicBezTo>
                <a:cubicBezTo>
                  <a:pt x="2343407" y="570"/>
                  <a:pt x="2344316" y="356"/>
                  <a:pt x="2345457" y="214"/>
                </a:cubicBezTo>
                <a:cubicBezTo>
                  <a:pt x="2346598" y="71"/>
                  <a:pt x="2348025" y="0"/>
                  <a:pt x="2349736" y="0"/>
                </a:cubicBezTo>
                <a:close/>
                <a:moveTo>
                  <a:pt x="911461" y="0"/>
                </a:moveTo>
                <a:cubicBezTo>
                  <a:pt x="913244" y="0"/>
                  <a:pt x="914706" y="71"/>
                  <a:pt x="915847" y="214"/>
                </a:cubicBezTo>
                <a:cubicBezTo>
                  <a:pt x="916988" y="356"/>
                  <a:pt x="917879" y="570"/>
                  <a:pt x="918521" y="855"/>
                </a:cubicBezTo>
                <a:cubicBezTo>
                  <a:pt x="919163" y="1141"/>
                  <a:pt x="919627" y="1497"/>
                  <a:pt x="919912" y="1925"/>
                </a:cubicBezTo>
                <a:cubicBezTo>
                  <a:pt x="920197" y="2353"/>
                  <a:pt x="920340" y="2852"/>
                  <a:pt x="920340" y="3423"/>
                </a:cubicBezTo>
                <a:lnTo>
                  <a:pt x="920340" y="61080"/>
                </a:lnTo>
                <a:cubicBezTo>
                  <a:pt x="923192" y="58156"/>
                  <a:pt x="925956" y="55695"/>
                  <a:pt x="928630" y="53699"/>
                </a:cubicBezTo>
                <a:cubicBezTo>
                  <a:pt x="931304" y="51702"/>
                  <a:pt x="933925" y="50080"/>
                  <a:pt x="936492" y="48832"/>
                </a:cubicBezTo>
                <a:cubicBezTo>
                  <a:pt x="939059" y="47584"/>
                  <a:pt x="941627" y="46674"/>
                  <a:pt x="944194" y="46104"/>
                </a:cubicBezTo>
                <a:cubicBezTo>
                  <a:pt x="946761" y="45533"/>
                  <a:pt x="949471" y="45248"/>
                  <a:pt x="952324" y="45248"/>
                </a:cubicBezTo>
                <a:cubicBezTo>
                  <a:pt x="959313" y="45248"/>
                  <a:pt x="965285" y="46639"/>
                  <a:pt x="970241" y="49420"/>
                </a:cubicBezTo>
                <a:cubicBezTo>
                  <a:pt x="975198" y="52201"/>
                  <a:pt x="979227" y="55927"/>
                  <a:pt x="982329" y="60598"/>
                </a:cubicBezTo>
                <a:cubicBezTo>
                  <a:pt x="985431" y="65269"/>
                  <a:pt x="987695" y="70743"/>
                  <a:pt x="989122" y="77018"/>
                </a:cubicBezTo>
                <a:cubicBezTo>
                  <a:pt x="990548" y="83294"/>
                  <a:pt x="991261" y="89926"/>
                  <a:pt x="991261" y="96915"/>
                </a:cubicBezTo>
                <a:cubicBezTo>
                  <a:pt x="991261" y="105258"/>
                  <a:pt x="990352" y="112764"/>
                  <a:pt x="988533" y="119432"/>
                </a:cubicBezTo>
                <a:cubicBezTo>
                  <a:pt x="986715" y="126100"/>
                  <a:pt x="984040" y="131787"/>
                  <a:pt x="980510" y="136494"/>
                </a:cubicBezTo>
                <a:cubicBezTo>
                  <a:pt x="976980" y="141200"/>
                  <a:pt x="972648" y="144802"/>
                  <a:pt x="967514" y="147298"/>
                </a:cubicBezTo>
                <a:cubicBezTo>
                  <a:pt x="962379" y="149794"/>
                  <a:pt x="956496" y="151042"/>
                  <a:pt x="949863" y="151042"/>
                </a:cubicBezTo>
                <a:cubicBezTo>
                  <a:pt x="946797" y="151042"/>
                  <a:pt x="943962" y="150738"/>
                  <a:pt x="941359" y="150132"/>
                </a:cubicBezTo>
                <a:cubicBezTo>
                  <a:pt x="938756" y="149526"/>
                  <a:pt x="936207" y="148546"/>
                  <a:pt x="933711" y="147191"/>
                </a:cubicBezTo>
                <a:cubicBezTo>
                  <a:pt x="931215" y="145836"/>
                  <a:pt x="928719" y="144124"/>
                  <a:pt x="926223" y="142056"/>
                </a:cubicBezTo>
                <a:cubicBezTo>
                  <a:pt x="923727" y="139988"/>
                  <a:pt x="921089" y="137492"/>
                  <a:pt x="918307" y="134568"/>
                </a:cubicBezTo>
                <a:lnTo>
                  <a:pt x="918307" y="146335"/>
                </a:lnTo>
                <a:cubicBezTo>
                  <a:pt x="918307" y="146905"/>
                  <a:pt x="918165" y="147405"/>
                  <a:pt x="917879" y="147832"/>
                </a:cubicBezTo>
                <a:cubicBezTo>
                  <a:pt x="917594" y="148260"/>
                  <a:pt x="917131" y="148599"/>
                  <a:pt x="916489" y="148849"/>
                </a:cubicBezTo>
                <a:cubicBezTo>
                  <a:pt x="915847" y="149098"/>
                  <a:pt x="915045" y="149294"/>
                  <a:pt x="914082" y="149437"/>
                </a:cubicBezTo>
                <a:cubicBezTo>
                  <a:pt x="913119" y="149580"/>
                  <a:pt x="911889" y="149651"/>
                  <a:pt x="910391" y="149651"/>
                </a:cubicBezTo>
                <a:cubicBezTo>
                  <a:pt x="908965" y="149651"/>
                  <a:pt x="907753" y="149580"/>
                  <a:pt x="906755" y="149437"/>
                </a:cubicBezTo>
                <a:cubicBezTo>
                  <a:pt x="905756" y="149294"/>
                  <a:pt x="904936" y="149098"/>
                  <a:pt x="904294" y="148849"/>
                </a:cubicBezTo>
                <a:cubicBezTo>
                  <a:pt x="903652" y="148599"/>
                  <a:pt x="903225" y="148260"/>
                  <a:pt x="903010" y="147832"/>
                </a:cubicBezTo>
                <a:cubicBezTo>
                  <a:pt x="902797" y="147405"/>
                  <a:pt x="902690" y="146905"/>
                  <a:pt x="902690" y="146335"/>
                </a:cubicBezTo>
                <a:lnTo>
                  <a:pt x="902690" y="3423"/>
                </a:lnTo>
                <a:cubicBezTo>
                  <a:pt x="902690" y="2852"/>
                  <a:pt x="902814" y="2353"/>
                  <a:pt x="903064" y="1925"/>
                </a:cubicBezTo>
                <a:cubicBezTo>
                  <a:pt x="903314" y="1497"/>
                  <a:pt x="903777" y="1141"/>
                  <a:pt x="904455" y="855"/>
                </a:cubicBezTo>
                <a:cubicBezTo>
                  <a:pt x="905132" y="570"/>
                  <a:pt x="906041" y="356"/>
                  <a:pt x="907182" y="214"/>
                </a:cubicBezTo>
                <a:cubicBezTo>
                  <a:pt x="908323" y="71"/>
                  <a:pt x="909750" y="0"/>
                  <a:pt x="911461" y="0"/>
                </a:cubicBezTo>
                <a:close/>
              </a:path>
            </a:pathLst>
          </a:custGeom>
          <a:solidFill>
            <a:srgbClr val="E5E0DF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 algn="l">
              <a:lnSpc>
                <a:spcPts val="314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B0AC6E49-5252-5E1C-090C-9B3DA5F6A7CC}"/>
              </a:ext>
            </a:extLst>
          </p:cNvPr>
          <p:cNvSpPr/>
          <p:nvPr/>
        </p:nvSpPr>
        <p:spPr>
          <a:xfrm>
            <a:off x="2348389" y="1702477"/>
            <a:ext cx="6403300" cy="7238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Contributors</a:t>
            </a:r>
            <a:endParaRPr lang="en-US" sz="4374" dirty="0"/>
          </a:p>
        </p:txBody>
      </p:sp>
    </p:spTree>
    <p:extLst>
      <p:ext uri="{BB962C8B-B14F-4D97-AF65-F5344CB8AC3E}">
        <p14:creationId xmlns:p14="http://schemas.microsoft.com/office/powerpoint/2010/main" val="1045953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348389" y="132683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Key Concepts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65546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584371" y="27015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Value of Time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84371" y="3270885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Learn how time can be the most valuable asset when it comes to building wealth and making financial decisions.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65546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7662267" y="27015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Behavioral Biases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3270885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Uncover the psychological biases that affect our financial choices and discover how to overcome them.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48389" y="4795242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2584371" y="5031224"/>
            <a:ext cx="25461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Risk and Uncertainty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84371" y="5600581"/>
            <a:ext cx="43837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Understand our innate aversion to risk and how it influences our financial behavior.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7662267" y="5031224"/>
            <a:ext cx="335863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Power of Compounding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62267" y="5600581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Discover the magic of compound interest and how it can work for or against us in our financial journey.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348389" y="1456492"/>
            <a:ext cx="496550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Money and Behavior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595205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781907"/>
            <a:ext cx="275189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Emotional Attachment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351264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Explore the emotional relationship we have with money and how it impacts our decision-making.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595205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7819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Spending Habits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351264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Gain insights into common spending patterns and strategies to develop healthier financial habits.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595205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78202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Financial Stress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351383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Learn how money-related stress can affect our mental well-being and ways to reduce financial anxiety.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34027AE-9BF8-7BFA-6688-654452126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89E4B776-22B0-0B70-2E70-CE762B1633F8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9D98BD44-C19A-4D47-6FA1-8F8F57657E9A}"/>
              </a:ext>
            </a:extLst>
          </p:cNvPr>
          <p:cNvSpPr/>
          <p:nvPr/>
        </p:nvSpPr>
        <p:spPr>
          <a:xfrm>
            <a:off x="2348389" y="2359819"/>
            <a:ext cx="861417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Factors Affecting Financial Success</a:t>
            </a:r>
            <a:endParaRPr lang="en-US" sz="4374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394E2BED-BA6A-7B7A-43F1-736921E7AF64}"/>
              </a:ext>
            </a:extLst>
          </p:cNvPr>
          <p:cNvSpPr/>
          <p:nvPr/>
        </p:nvSpPr>
        <p:spPr>
          <a:xfrm>
            <a:off x="2348389" y="360961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Mindset Matters</a:t>
            </a:r>
            <a:endParaRPr lang="en-US" sz="2624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EDC8C4A9-D370-6FDF-0754-5EFC3158A6F4}"/>
              </a:ext>
            </a:extLst>
          </p:cNvPr>
          <p:cNvSpPr/>
          <p:nvPr/>
        </p:nvSpPr>
        <p:spPr>
          <a:xfrm>
            <a:off x="2348389" y="4248269"/>
            <a:ext cx="46957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Discover how developing a positive money mindset can lead to financial success. Learn the importance of cultivating healthy financial habits.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F3F54952-F6D9-3CAA-AD73-C82F73DE14EC}"/>
              </a:ext>
            </a:extLst>
          </p:cNvPr>
          <p:cNvSpPr/>
          <p:nvPr/>
        </p:nvSpPr>
        <p:spPr>
          <a:xfrm>
            <a:off x="7593687" y="3609618"/>
            <a:ext cx="30590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Delayed Gratification</a:t>
            </a:r>
            <a:endParaRPr lang="en-US" sz="2624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338BD6D0-4C22-9533-3AEA-5180A26A55EC}"/>
              </a:ext>
            </a:extLst>
          </p:cNvPr>
          <p:cNvSpPr/>
          <p:nvPr/>
        </p:nvSpPr>
        <p:spPr>
          <a:xfrm>
            <a:off x="7593687" y="4248269"/>
            <a:ext cx="46957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Understand the power of delayed gratification in achieving long-term financial goals. Find out how patience can impact wealth accumulation.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237403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C858A26-B13E-5A06-911F-FD8BC09B5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031218D9-376F-369A-F652-D113561D254B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BEFD0B8A-7CB8-1AF4-F124-DFA0E7533C20}"/>
              </a:ext>
            </a:extLst>
          </p:cNvPr>
          <p:cNvSpPr/>
          <p:nvPr/>
        </p:nvSpPr>
        <p:spPr>
          <a:xfrm>
            <a:off x="2348389" y="643533"/>
            <a:ext cx="530697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Money and Happiness</a:t>
            </a:r>
            <a:endParaRPr lang="en-US" sz="4374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C72F8A89-2844-0A8A-5E25-7E666D2CF2F7}"/>
              </a:ext>
            </a:extLst>
          </p:cNvPr>
          <p:cNvSpPr/>
          <p:nvPr/>
        </p:nvSpPr>
        <p:spPr>
          <a:xfrm>
            <a:off x="7292935" y="1782247"/>
            <a:ext cx="44410" cy="5803702"/>
          </a:xfrm>
          <a:prstGeom prst="rect">
            <a:avLst/>
          </a:prstGeom>
          <a:solidFill>
            <a:srgbClr val="9702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3C1F9E21-67E3-D238-3C8B-FEB9507B7178}"/>
              </a:ext>
            </a:extLst>
          </p:cNvPr>
          <p:cNvSpPr/>
          <p:nvPr/>
        </p:nvSpPr>
        <p:spPr>
          <a:xfrm>
            <a:off x="7565053" y="2183547"/>
            <a:ext cx="777597" cy="44410"/>
          </a:xfrm>
          <a:prstGeom prst="rect">
            <a:avLst/>
          </a:prstGeom>
          <a:solidFill>
            <a:srgbClr val="9702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C378319B-1086-F76E-28DA-7E256771B186}"/>
              </a:ext>
            </a:extLst>
          </p:cNvPr>
          <p:cNvSpPr/>
          <p:nvPr/>
        </p:nvSpPr>
        <p:spPr>
          <a:xfrm>
            <a:off x="7065109" y="19558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F026341F-C00B-B160-A241-7F13ED18E374}"/>
              </a:ext>
            </a:extLst>
          </p:cNvPr>
          <p:cNvSpPr/>
          <p:nvPr/>
        </p:nvSpPr>
        <p:spPr>
          <a:xfrm>
            <a:off x="7246441" y="1997512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FFC97623-0950-D865-3C01-AFB40ACFF039}"/>
              </a:ext>
            </a:extLst>
          </p:cNvPr>
          <p:cNvSpPr/>
          <p:nvPr/>
        </p:nvSpPr>
        <p:spPr>
          <a:xfrm>
            <a:off x="8537138" y="2004417"/>
            <a:ext cx="25385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Wealth vs. Happiness</a:t>
            </a:r>
            <a:endParaRPr lang="en-US" sz="2187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B04B4913-BAEB-180D-C867-4ECA16EED911}"/>
              </a:ext>
            </a:extLst>
          </p:cNvPr>
          <p:cNvSpPr/>
          <p:nvPr/>
        </p:nvSpPr>
        <p:spPr>
          <a:xfrm>
            <a:off x="8537138" y="2573774"/>
            <a:ext cx="374475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Explore the complex relationship between money and happiness. Debunk common misconceptions and discover the true sources of contentment.</a:t>
            </a:r>
            <a:endParaRPr lang="en-US" sz="1750" dirty="0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15D2FF9B-D9E9-5439-AFBD-3A77EE9EB862}"/>
              </a:ext>
            </a:extLst>
          </p:cNvPr>
          <p:cNvSpPr/>
          <p:nvPr/>
        </p:nvSpPr>
        <p:spPr>
          <a:xfrm>
            <a:off x="6287512" y="3294400"/>
            <a:ext cx="777597" cy="44410"/>
          </a:xfrm>
          <a:prstGeom prst="rect">
            <a:avLst/>
          </a:prstGeom>
          <a:solidFill>
            <a:srgbClr val="9702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>
            <a:extLst>
              <a:ext uri="{FF2B5EF4-FFF2-40B4-BE49-F238E27FC236}">
                <a16:creationId xmlns:a16="http://schemas.microsoft.com/office/drawing/2014/main" id="{0E949DF9-D2CF-5596-AEDD-9D9F5F8738BF}"/>
              </a:ext>
            </a:extLst>
          </p:cNvPr>
          <p:cNvSpPr/>
          <p:nvPr/>
        </p:nvSpPr>
        <p:spPr>
          <a:xfrm>
            <a:off x="7065109" y="30666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9AF41282-29F6-837D-49CC-DDED7EB814A3}"/>
              </a:ext>
            </a:extLst>
          </p:cNvPr>
          <p:cNvSpPr/>
          <p:nvPr/>
        </p:nvSpPr>
        <p:spPr>
          <a:xfrm>
            <a:off x="7212151" y="3108365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4F36C873-7444-AD27-741B-44AE52E4A465}"/>
              </a:ext>
            </a:extLst>
          </p:cNvPr>
          <p:cNvSpPr/>
          <p:nvPr/>
        </p:nvSpPr>
        <p:spPr>
          <a:xfrm>
            <a:off x="3834289" y="3115270"/>
            <a:ext cx="225873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Defining "Enough"</a:t>
            </a:r>
            <a:endParaRPr lang="en-US" sz="2187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F98A8441-761D-4D29-4808-6C795E7687F1}"/>
              </a:ext>
            </a:extLst>
          </p:cNvPr>
          <p:cNvSpPr/>
          <p:nvPr/>
        </p:nvSpPr>
        <p:spPr>
          <a:xfrm>
            <a:off x="2348389" y="3684627"/>
            <a:ext cx="374463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Challenge the notion of "more is better" and redefine your concept of financial contentment. Learn to align your financial goals with your personal values.</a:t>
            </a:r>
            <a:endParaRPr lang="en-US" sz="1750" dirty="0"/>
          </a:p>
        </p:txBody>
      </p:sp>
      <p:sp>
        <p:nvSpPr>
          <p:cNvPr id="16" name="Shape 13">
            <a:extLst>
              <a:ext uri="{FF2B5EF4-FFF2-40B4-BE49-F238E27FC236}">
                <a16:creationId xmlns:a16="http://schemas.microsoft.com/office/drawing/2014/main" id="{0A4EFDDA-12DB-D6E3-7DD0-E774F58D7D0A}"/>
              </a:ext>
            </a:extLst>
          </p:cNvPr>
          <p:cNvSpPr/>
          <p:nvPr/>
        </p:nvSpPr>
        <p:spPr>
          <a:xfrm>
            <a:off x="7565053" y="5196423"/>
            <a:ext cx="777597" cy="44410"/>
          </a:xfrm>
          <a:prstGeom prst="rect">
            <a:avLst/>
          </a:prstGeom>
          <a:solidFill>
            <a:srgbClr val="9702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4">
            <a:extLst>
              <a:ext uri="{FF2B5EF4-FFF2-40B4-BE49-F238E27FC236}">
                <a16:creationId xmlns:a16="http://schemas.microsoft.com/office/drawing/2014/main" id="{E0CBD140-85B7-0F47-615D-C50DF57AD612}"/>
              </a:ext>
            </a:extLst>
          </p:cNvPr>
          <p:cNvSpPr/>
          <p:nvPr/>
        </p:nvSpPr>
        <p:spPr>
          <a:xfrm>
            <a:off x="7065109" y="49687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E5352788-BA2A-468C-4BCE-CB5899772CD5}"/>
              </a:ext>
            </a:extLst>
          </p:cNvPr>
          <p:cNvSpPr/>
          <p:nvPr/>
        </p:nvSpPr>
        <p:spPr>
          <a:xfrm>
            <a:off x="7215961" y="501038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7D01F4D1-2D7E-F9A4-203F-19437DE1460E}"/>
              </a:ext>
            </a:extLst>
          </p:cNvPr>
          <p:cNvSpPr/>
          <p:nvPr/>
        </p:nvSpPr>
        <p:spPr>
          <a:xfrm>
            <a:off x="8537138" y="50172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Finding Balance</a:t>
            </a:r>
            <a:endParaRPr lang="en-US" sz="2187" dirty="0"/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C887A621-EEB6-E26B-E8B8-0155D3939F7B}"/>
              </a:ext>
            </a:extLst>
          </p:cNvPr>
          <p:cNvSpPr/>
          <p:nvPr/>
        </p:nvSpPr>
        <p:spPr>
          <a:xfrm>
            <a:off x="8537138" y="5586651"/>
            <a:ext cx="374475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Discover strategies to strike a balance between financial security and happiness. Explore ways to prioritize experiences over material possessions.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68587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A05F6BA-A3C7-C1FF-2548-5FB48E055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96C40DC6-B9BD-FC81-5951-2656253BEB35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E9FEE27-E4DC-B95B-33F5-7165D1291F00}"/>
              </a:ext>
            </a:extLst>
          </p:cNvPr>
          <p:cNvSpPr/>
          <p:nvPr/>
        </p:nvSpPr>
        <p:spPr>
          <a:xfrm>
            <a:off x="2348389" y="927735"/>
            <a:ext cx="505551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Investment Behavior</a:t>
            </a:r>
            <a:endParaRPr lang="en-US" sz="4374" dirty="0"/>
          </a:p>
        </p:txBody>
      </p:sp>
      <p:pic>
        <p:nvPicPr>
          <p:cNvPr id="5" name="Image 1" descr="preencoded.png">
            <a:extLst>
              <a:ext uri="{FF2B5EF4-FFF2-40B4-BE49-F238E27FC236}">
                <a16:creationId xmlns:a16="http://schemas.microsoft.com/office/drawing/2014/main" id="{DA279E88-A194-50EB-D66E-C1019D7B1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389" y="2066449"/>
            <a:ext cx="4800124" cy="2966680"/>
          </a:xfrm>
          <a:prstGeom prst="rect">
            <a:avLst/>
          </a:prstGeom>
        </p:spPr>
      </p:pic>
      <p:sp>
        <p:nvSpPr>
          <p:cNvPr id="6" name="Text 2">
            <a:extLst>
              <a:ext uri="{FF2B5EF4-FFF2-40B4-BE49-F238E27FC236}">
                <a16:creationId xmlns:a16="http://schemas.microsoft.com/office/drawing/2014/main" id="{C76BB01D-D41A-48F4-3325-7FEFDAD7068A}"/>
              </a:ext>
            </a:extLst>
          </p:cNvPr>
          <p:cNvSpPr/>
          <p:nvPr/>
        </p:nvSpPr>
        <p:spPr>
          <a:xfrm>
            <a:off x="2348389" y="5310783"/>
            <a:ext cx="22220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Common Mistakes</a:t>
            </a:r>
            <a:endParaRPr lang="en-US" sz="2187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E809DE7C-4891-79DC-E174-F58DF5BE6C9C}"/>
              </a:ext>
            </a:extLst>
          </p:cNvPr>
          <p:cNvSpPr/>
          <p:nvPr/>
        </p:nvSpPr>
        <p:spPr>
          <a:xfrm>
            <a:off x="2348389" y="5880140"/>
            <a:ext cx="480012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Learn about the common investment mistakes influenced by psychology. Understand the importance of long-term perspective and diversification.</a:t>
            </a:r>
            <a:endParaRPr lang="en-US" sz="1750" dirty="0"/>
          </a:p>
        </p:txBody>
      </p:sp>
      <p:pic>
        <p:nvPicPr>
          <p:cNvPr id="8" name="Image 2" descr="preencoded.png">
            <a:extLst>
              <a:ext uri="{FF2B5EF4-FFF2-40B4-BE49-F238E27FC236}">
                <a16:creationId xmlns:a16="http://schemas.microsoft.com/office/drawing/2014/main" id="{856E43EB-B176-72D0-EACD-3CACE0BEF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066449"/>
            <a:ext cx="4800124" cy="2966680"/>
          </a:xfrm>
          <a:prstGeom prst="rect">
            <a:avLst/>
          </a:prstGeom>
        </p:spPr>
      </p:pic>
      <p:sp>
        <p:nvSpPr>
          <p:cNvPr id="9" name="Text 4">
            <a:extLst>
              <a:ext uri="{FF2B5EF4-FFF2-40B4-BE49-F238E27FC236}">
                <a16:creationId xmlns:a16="http://schemas.microsoft.com/office/drawing/2014/main" id="{EE690306-DE2B-51AB-2858-A8EE0C6E00D7}"/>
              </a:ext>
            </a:extLst>
          </p:cNvPr>
          <p:cNvSpPr/>
          <p:nvPr/>
        </p:nvSpPr>
        <p:spPr>
          <a:xfrm>
            <a:off x="7481768" y="5310783"/>
            <a:ext cx="239589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Long-Term Success</a:t>
            </a:r>
            <a:endParaRPr lang="en-US" sz="2187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E776A387-C83E-ECC6-EDC4-53BC83DAC2DC}"/>
              </a:ext>
            </a:extLst>
          </p:cNvPr>
          <p:cNvSpPr/>
          <p:nvPr/>
        </p:nvSpPr>
        <p:spPr>
          <a:xfrm>
            <a:off x="7481768" y="5880140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Discover the benefits of adopting a long-term approach to investing. Explore the strategies used by successful investors.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635268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6" name="Text 2"/>
          <p:cNvSpPr/>
          <p:nvPr/>
        </p:nvSpPr>
        <p:spPr>
          <a:xfrm>
            <a:off x="2348389" y="2129195"/>
            <a:ext cx="618041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Common Money Mistakes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33304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2529721" y="3372088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3070503" y="340673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Impulse Buying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3070503" y="3976092"/>
            <a:ext cx="24409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Examine the reasons behind impulsive spending and learn techniques to avoid buyer's remorse.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733574" y="33304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8"/>
          <p:cNvSpPr/>
          <p:nvPr/>
        </p:nvSpPr>
        <p:spPr>
          <a:xfrm>
            <a:off x="5880616" y="3372088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455688" y="340673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Lack of Saving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455688" y="3976092"/>
            <a:ext cx="24409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Discover why many struggle to save money and strategies to build a stable financial future.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118759" y="33304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2"/>
          <p:cNvSpPr/>
          <p:nvPr/>
        </p:nvSpPr>
        <p:spPr>
          <a:xfrm>
            <a:off x="9269611" y="337208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840873" y="3406735"/>
            <a:ext cx="24409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Overconfidence Bias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840873" y="4323278"/>
            <a:ext cx="24409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Understand how overconfidence can lead to poor financial choices and learn how to stay grounded.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348389" y="1354336"/>
            <a:ext cx="724007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Effective Money Management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2493050"/>
            <a:ext cx="44410" cy="4382095"/>
          </a:xfrm>
          <a:prstGeom prst="rect">
            <a:avLst/>
          </a:prstGeom>
          <a:solidFill>
            <a:srgbClr val="9702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565053" y="2894350"/>
            <a:ext cx="777597" cy="44410"/>
          </a:xfrm>
          <a:prstGeom prst="rect">
            <a:avLst/>
          </a:prstGeom>
          <a:solidFill>
            <a:srgbClr val="9702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7065109" y="266664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246441" y="2708315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71522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Budgeting Basics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3284577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Learn how to create and stick to a practical budget that aligns with your financial goals.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4005203"/>
            <a:ext cx="777597" cy="44410"/>
          </a:xfrm>
          <a:prstGeom prst="rect">
            <a:avLst/>
          </a:prstGeom>
          <a:solidFill>
            <a:srgbClr val="9702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7065109" y="377749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7212151" y="3819168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63340" y="3826073"/>
            <a:ext cx="22296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Debt Management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4395430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Discover strategies for reducing and managing debt to achieve greater financial freedom.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5196423"/>
            <a:ext cx="777597" cy="44410"/>
          </a:xfrm>
          <a:prstGeom prst="rect">
            <a:avLst/>
          </a:prstGeom>
          <a:solidFill>
            <a:srgbClr val="9702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4"/>
          <p:cNvSpPr/>
          <p:nvPr/>
        </p:nvSpPr>
        <p:spPr>
          <a:xfrm>
            <a:off x="7065109" y="49687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7215961" y="501038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50172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Investing Wisely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5586651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Explore different investment strategies and how to make informed decisions to grow your wealth.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348389" y="1962626"/>
            <a:ext cx="704671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Benefits of Reading the Book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101340"/>
            <a:ext cx="3163014" cy="3165515"/>
          </a:xfrm>
          <a:prstGeom prst="roundRect">
            <a:avLst>
              <a:gd name="adj" fmla="val 3161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584371" y="3337322"/>
            <a:ext cx="269105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Expand Financial Literacy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84371" y="4253865"/>
            <a:ext cx="269105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Enhance your understanding of money psychology and improve your financial decision-making skills.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3101340"/>
            <a:ext cx="3163014" cy="3165515"/>
          </a:xfrm>
          <a:prstGeom prst="roundRect">
            <a:avLst>
              <a:gd name="adj" fmla="val 3161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5969556" y="3337322"/>
            <a:ext cx="26818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Gain Valuable Insights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969556" y="3906679"/>
            <a:ext cx="269105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Discover real-life case studies and stories that provide practical wisdom for managing your finances.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3101340"/>
            <a:ext cx="3163014" cy="3165515"/>
          </a:xfrm>
          <a:prstGeom prst="roundRect">
            <a:avLst>
              <a:gd name="adj" fmla="val 3161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354741" y="3337322"/>
            <a:ext cx="269105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Change Your Money Mindset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354741" y="4253865"/>
            <a:ext cx="269105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Shift your perspective on money and develop a healthier relationship with your finances.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725</Words>
  <Application>Microsoft Office PowerPoint</Application>
  <PresentationFormat>Custom</PresentationFormat>
  <Paragraphs>97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Overpass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ANIMESH YADAV</cp:lastModifiedBy>
  <cp:revision>9</cp:revision>
  <dcterms:created xsi:type="dcterms:W3CDTF">2023-10-09T14:25:56Z</dcterms:created>
  <dcterms:modified xsi:type="dcterms:W3CDTF">2023-10-11T05:02:58Z</dcterms:modified>
</cp:coreProperties>
</file>